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91" r:id="rId4"/>
    <p:sldId id="389" r:id="rId5"/>
    <p:sldId id="388" r:id="rId6"/>
    <p:sldId id="387" r:id="rId7"/>
    <p:sldId id="386" r:id="rId8"/>
    <p:sldId id="385" r:id="rId9"/>
    <p:sldId id="384" r:id="rId10"/>
    <p:sldId id="383" r:id="rId11"/>
    <p:sldId id="382" r:id="rId12"/>
    <p:sldId id="381" r:id="rId13"/>
    <p:sldId id="380" r:id="rId14"/>
    <p:sldId id="379" r:id="rId15"/>
    <p:sldId id="377" r:id="rId16"/>
    <p:sldId id="376" r:id="rId17"/>
    <p:sldId id="375" r:id="rId18"/>
    <p:sldId id="374" r:id="rId19"/>
    <p:sldId id="373" r:id="rId20"/>
    <p:sldId id="371" r:id="rId21"/>
    <p:sldId id="369" r:id="rId22"/>
    <p:sldId id="368" r:id="rId23"/>
    <p:sldId id="366" r:id="rId24"/>
    <p:sldId id="392" r:id="rId25"/>
    <p:sldId id="365" r:id="rId26"/>
  </p:sldIdLst>
  <p:sldSz cx="12192000" cy="6858000"/>
  <p:notesSz cx="6858000" cy="9144000"/>
  <p:custDataLst>
    <p:tags r:id="rId3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202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00" y="1972821"/>
            <a:ext cx="11520000" cy="2912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1379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59275" y="2426929"/>
            <a:ext cx="294529" cy="2645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997035" y="4263779"/>
            <a:ext cx="234113" cy="2645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0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412363" y="2634808"/>
            <a:ext cx="276098" cy="3336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062082" y="4293361"/>
            <a:ext cx="866380" cy="4289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251504" y="4369617"/>
            <a:ext cx="180892" cy="324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5297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123848" y="3776474"/>
            <a:ext cx="874126" cy="3172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761342" y="3776474"/>
            <a:ext cx="1177251" cy="3172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966791" y="3776474"/>
            <a:ext cx="415915" cy="3172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068468" y="6265189"/>
            <a:ext cx="683792" cy="239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11520000" cy="4323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71464" y="4373824"/>
            <a:ext cx="2808312" cy="642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5165912"/>
            <a:ext cx="11520000" cy="16309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417758" y="5981372"/>
            <a:ext cx="3526113" cy="642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1298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055440" y="3137893"/>
            <a:ext cx="4176464" cy="642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2342170" y="4063004"/>
            <a:ext cx="2808312" cy="642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1415480" y="4878963"/>
            <a:ext cx="2808312" cy="642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auto">
          <a:xfrm>
            <a:off x="1055440" y="5744735"/>
            <a:ext cx="5904656" cy="875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4" grpId="0" animBg="1"/>
      <p:bldP spid="35" grpId="0" animBg="1"/>
      <p:bldP spid="3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527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720000" y="1700808"/>
            <a:ext cx="10560576" cy="642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720000" y="2503354"/>
            <a:ext cx="5808048" cy="9256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6744072" y="2645123"/>
            <a:ext cx="4536504" cy="642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551384" y="3742855"/>
            <a:ext cx="3072640" cy="1054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3624024" y="3776068"/>
            <a:ext cx="3912136" cy="642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2810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199456" y="3573016"/>
            <a:ext cx="6984776" cy="12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8242172" y="3717032"/>
            <a:ext cx="3672408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019436" y="5172966"/>
            <a:ext cx="2124236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3143672" y="4985839"/>
            <a:ext cx="5616624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  <p:bldP spid="15" grpId="0" animBg="1"/>
      <p:bldP spid="1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3522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720000" y="900000"/>
            <a:ext cx="5159976" cy="728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479376" y="1628800"/>
            <a:ext cx="3672408" cy="728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623392" y="2482934"/>
            <a:ext cx="3672408" cy="946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1631504" y="3576134"/>
            <a:ext cx="3672408" cy="946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1558915" y="4674314"/>
            <a:ext cx="3672408" cy="946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1775520" y="5806837"/>
            <a:ext cx="3672408" cy="946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692696"/>
            <a:ext cx="8352928" cy="32754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3789039"/>
            <a:ext cx="9411213" cy="42509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01072" y="3940814"/>
            <a:ext cx="7035088" cy="5127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549842" y="3724790"/>
            <a:ext cx="2290573" cy="728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83432" y="4550094"/>
            <a:ext cx="3168352" cy="5127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150477" y="4517838"/>
            <a:ext cx="3889741" cy="5474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83432" y="5119682"/>
            <a:ext cx="5256584" cy="5474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224671" y="5053880"/>
            <a:ext cx="3471729" cy="5474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983433" y="5575922"/>
            <a:ext cx="2592288" cy="5474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611724" y="5640751"/>
            <a:ext cx="4788532" cy="5474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8450254" y="5618125"/>
            <a:ext cx="3471729" cy="5474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987926" y="6187652"/>
            <a:ext cx="3379882" cy="5474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4403811" y="6162213"/>
            <a:ext cx="3471729" cy="5474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179" y="620688"/>
            <a:ext cx="9433048" cy="25861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219" y="3217317"/>
            <a:ext cx="9433048" cy="3561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168" b="55778"/>
          <a:stretch>
            <a:fillRect/>
          </a:stretch>
        </p:blipFill>
        <p:spPr>
          <a:xfrm>
            <a:off x="9409195" y="2492896"/>
            <a:ext cx="3260545" cy="1944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265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93120"/>
            <a:ext cx="11520000" cy="2051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107041" y="3864881"/>
            <a:ext cx="371305" cy="3244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5658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712509" y="1188224"/>
            <a:ext cx="7320216" cy="1368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48281" y="2744924"/>
            <a:ext cx="7320216" cy="1368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748280" y="4301624"/>
            <a:ext cx="10532295" cy="567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736739" y="5057852"/>
            <a:ext cx="4985153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5763326" y="5093712"/>
            <a:ext cx="5517249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317884" y="5858324"/>
            <a:ext cx="4054733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4416911" y="5959331"/>
            <a:ext cx="6503625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350" y="620688"/>
            <a:ext cx="10467110" cy="3481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4240351"/>
            <a:ext cx="10229036" cy="39939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07569" y="4135343"/>
            <a:ext cx="93610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71464" y="5684443"/>
            <a:ext cx="381642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159896" y="5693571"/>
            <a:ext cx="194421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176122" y="5670375"/>
            <a:ext cx="165618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832304" y="5670375"/>
            <a:ext cx="194421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271464" y="6281936"/>
            <a:ext cx="878497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8086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012826" y="2071210"/>
            <a:ext cx="456990" cy="3332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443239" y="3394773"/>
            <a:ext cx="466512" cy="3332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718016" y="3489994"/>
            <a:ext cx="314181" cy="47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718016" y="3585214"/>
            <a:ext cx="314181" cy="47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766" b="38637"/>
          <a:stretch>
            <a:fillRect/>
          </a:stretch>
        </p:blipFill>
        <p:spPr>
          <a:xfrm>
            <a:off x="720000" y="2492896"/>
            <a:ext cx="11520000" cy="1584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082" b="38637"/>
          <a:stretch>
            <a:fillRect/>
          </a:stretch>
        </p:blipFill>
        <p:spPr>
          <a:xfrm>
            <a:off x="720000" y="900000"/>
            <a:ext cx="7248208" cy="3177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86744" y="1108619"/>
            <a:ext cx="6185320" cy="4481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672064" y="1108619"/>
            <a:ext cx="1296144" cy="4481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20000" y="1880441"/>
            <a:ext cx="3647808" cy="4481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367808" y="1880441"/>
            <a:ext cx="3096344" cy="4481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553392" y="1931990"/>
            <a:ext cx="1296144" cy="4481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20000" y="2643911"/>
            <a:ext cx="5231984" cy="4970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983386" y="2668352"/>
            <a:ext cx="3713014" cy="4481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53070" y="3429000"/>
            <a:ext cx="3182689" cy="4481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00" y="692696"/>
            <a:ext cx="11520000" cy="3701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258181" y="3898493"/>
            <a:ext cx="495074" cy="3339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972"/>
          <a:stretch>
            <a:fillRect/>
          </a:stretch>
        </p:blipFill>
        <p:spPr>
          <a:xfrm>
            <a:off x="256671" y="4426171"/>
            <a:ext cx="11520000" cy="2072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58020" y="4589848"/>
            <a:ext cx="10134499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392519" y="4553361"/>
            <a:ext cx="49507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56671" y="5309974"/>
            <a:ext cx="10630922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134" y="6018409"/>
            <a:ext cx="1598410" cy="480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632239" y="6008029"/>
            <a:ext cx="3744416" cy="419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386228" y="6002529"/>
            <a:ext cx="2197979" cy="419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2738"/>
          <a:stretch>
            <a:fillRect/>
          </a:stretch>
        </p:blipFill>
        <p:spPr>
          <a:xfrm>
            <a:off x="8250614" y="3515787"/>
            <a:ext cx="3408657" cy="10740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931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164165" y="1338787"/>
            <a:ext cx="295140" cy="3243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164165" y="4047826"/>
            <a:ext cx="295140" cy="3243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067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116561" y="2062097"/>
            <a:ext cx="371305" cy="3333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145123" y="3662362"/>
            <a:ext cx="333223" cy="3238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1081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772394" y="1377703"/>
            <a:ext cx="302948" cy="3215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744853" y="3169090"/>
            <a:ext cx="358030" cy="3123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790755" y="5438181"/>
            <a:ext cx="284588" cy="3215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100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154644" y="1138464"/>
            <a:ext cx="304661" cy="3243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116561" y="2721872"/>
            <a:ext cx="371305" cy="3243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7924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51017" y="5499069"/>
            <a:ext cx="347854" cy="3036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067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154644" y="1976547"/>
            <a:ext cx="295140" cy="3334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559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526942" y="3436522"/>
            <a:ext cx="295140" cy="3242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135603" y="5124358"/>
            <a:ext cx="323702" cy="3337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40</cp:revision>
  <dcterms:created xsi:type="dcterms:W3CDTF">2015-09-16T06:52:00Z</dcterms:created>
  <dcterms:modified xsi:type="dcterms:W3CDTF">2024-06-28T07:05:27Z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