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6" r:id="rId9"/>
    <p:sldId id="375" r:id="rId10"/>
    <p:sldId id="374" r:id="rId11"/>
    <p:sldId id="373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662" y="2900362"/>
            <a:ext cx="6162675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7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509120"/>
            <a:ext cx="11520000" cy="164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11802" y="4747637"/>
            <a:ext cx="447471" cy="410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517"/>
            <a:ext cx="6816160" cy="61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28048" y="5301208"/>
            <a:ext cx="36004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084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37009" y="1799265"/>
            <a:ext cx="205615" cy="252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6603" y="5037795"/>
            <a:ext cx="646219" cy="246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62715" y="5314040"/>
            <a:ext cx="346608" cy="27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20553" y="5854775"/>
            <a:ext cx="417105" cy="282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20553" y="6189795"/>
            <a:ext cx="440603" cy="23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79300" y="6242693"/>
            <a:ext cx="305485" cy="34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77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1271464" y="3212976"/>
            <a:ext cx="871296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927648" y="4509120"/>
            <a:ext cx="180020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445166"/>
            <a:ext cx="10153128" cy="1271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207568" y="4005064"/>
            <a:ext cx="3240360" cy="1077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29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9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10056520" cy="1232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51384" y="2132855"/>
            <a:ext cx="7848872" cy="141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8400256" y="2249146"/>
            <a:ext cx="864096" cy="106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9420028" y="2301900"/>
            <a:ext cx="1800200" cy="106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76326" y="3657139"/>
            <a:ext cx="10344210" cy="153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41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93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1780" y="900000"/>
            <a:ext cx="6546348" cy="944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83342" y="1843935"/>
            <a:ext cx="3900490" cy="720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609485" y="2024709"/>
            <a:ext cx="1198483" cy="41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807968" y="1995793"/>
            <a:ext cx="1656184" cy="41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79376" y="2839321"/>
            <a:ext cx="1872208" cy="589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305340" y="2788759"/>
            <a:ext cx="2710539" cy="640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587388" y="3570929"/>
            <a:ext cx="3204356" cy="41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38046" y="4163864"/>
            <a:ext cx="6726106" cy="777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87388" y="5019865"/>
            <a:ext cx="1656184" cy="71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587388" y="5984719"/>
            <a:ext cx="5004556" cy="64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12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94778" y="2792017"/>
            <a:ext cx="3402568" cy="348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47055" y="2792017"/>
            <a:ext cx="1523730" cy="348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929629" y="3482959"/>
            <a:ext cx="380932" cy="68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27837" y="3482959"/>
            <a:ext cx="380931" cy="678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6758" y="3644394"/>
            <a:ext cx="380932" cy="33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07107" y="3805829"/>
            <a:ext cx="329280" cy="2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5945" y="3805829"/>
            <a:ext cx="329280" cy="2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987738" y="3902690"/>
            <a:ext cx="290541" cy="25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79488" y="3896233"/>
            <a:ext cx="303454" cy="27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75409" y="4541973"/>
            <a:ext cx="303454" cy="26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882167" y="4632376"/>
            <a:ext cx="129129" cy="9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108144" y="4548430"/>
            <a:ext cx="322824" cy="258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01234" y="4871300"/>
            <a:ext cx="910364" cy="25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475409" y="4961704"/>
            <a:ext cx="290541" cy="264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901537" y="4961704"/>
            <a:ext cx="522975" cy="27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802766" y="5555784"/>
            <a:ext cx="387389" cy="342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26758" y="6195067"/>
            <a:ext cx="1504361" cy="348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38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325818" y="4231854"/>
            <a:ext cx="346648" cy="401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5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7173" y="2796389"/>
            <a:ext cx="361785" cy="4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3333"/>
            <a:ext cx="8112304" cy="606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6160" y="753334"/>
            <a:ext cx="576064" cy="50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476672"/>
            <a:ext cx="10968616" cy="2355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2424" y="2205885"/>
            <a:ext cx="720080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46"/>
          <a:stretch>
            <a:fillRect/>
          </a:stretch>
        </p:blipFill>
        <p:spPr>
          <a:xfrm>
            <a:off x="672000" y="4828428"/>
            <a:ext cx="10752592" cy="2030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22"/>
          <a:stretch>
            <a:fillRect/>
          </a:stretch>
        </p:blipFill>
        <p:spPr>
          <a:xfrm>
            <a:off x="1217362" y="2840445"/>
            <a:ext cx="10453944" cy="2106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559496" y="5843834"/>
            <a:ext cx="720080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3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2614382"/>
            <a:ext cx="3384376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295800" y="2661485"/>
            <a:ext cx="792088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00404" y="5164726"/>
            <a:ext cx="4979571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879975" y="5301208"/>
            <a:ext cx="720080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33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4437112"/>
            <a:ext cx="4104456" cy="791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83432" y="5228179"/>
            <a:ext cx="6696744" cy="1431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311129"/>
            <a:ext cx="361785" cy="40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