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3" r:id="rId3"/>
    <p:sldId id="387" r:id="rId4"/>
    <p:sldId id="384" r:id="rId5"/>
    <p:sldId id="383" r:id="rId6"/>
    <p:sldId id="380" r:id="rId7"/>
    <p:sldId id="379" r:id="rId8"/>
    <p:sldId id="378" r:id="rId9"/>
    <p:sldId id="377" r:id="rId11"/>
    <p:sldId id="374" r:id="rId12"/>
    <p:sldId id="373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48450-B0F5-49A2-907B-47341E2DF9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3B501E-B2D9-4CD7-AA0F-EBC26EB725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3B501E-B2D9-4CD7-AA0F-EBC26EB725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360" y="3079935"/>
            <a:ext cx="11449272" cy="6556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8784976" cy="479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33117" y="4293097"/>
            <a:ext cx="82312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1844824"/>
            <a:ext cx="4116020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89" y="836712"/>
            <a:ext cx="9358811" cy="432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2445" y="3933056"/>
            <a:ext cx="7200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8" y="3284984"/>
            <a:ext cx="4433729" cy="339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55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08" y="836712"/>
            <a:ext cx="7681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/>
          <p:cNvSpPr/>
          <p:nvPr/>
        </p:nvSpPr>
        <p:spPr bwMode="auto">
          <a:xfrm>
            <a:off x="816608" y="917440"/>
            <a:ext cx="393584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816608" y="1549118"/>
            <a:ext cx="3935840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848692" y="2141576"/>
            <a:ext cx="2031548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4896464" y="887320"/>
            <a:ext cx="3935840" cy="1863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2880240" y="2192184"/>
            <a:ext cx="1872208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816608" y="2755067"/>
            <a:ext cx="4295880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112488" y="2749516"/>
            <a:ext cx="3935840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812472" y="3320779"/>
            <a:ext cx="2283792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3144568" y="3355700"/>
            <a:ext cx="4488200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812472" y="3925037"/>
            <a:ext cx="1491704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331252" y="3905854"/>
            <a:ext cx="3213284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5571612" y="3947771"/>
            <a:ext cx="2133164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848692" y="4526728"/>
            <a:ext cx="7072108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848692" y="5105685"/>
            <a:ext cx="735404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1643664" y="5092440"/>
            <a:ext cx="6061112" cy="376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816608" y="5662980"/>
            <a:ext cx="6888168" cy="1014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8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728"/>
            <a:ext cx="10935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auto">
          <a:xfrm>
            <a:off x="7176120" y="1124744"/>
            <a:ext cx="3226402" cy="310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18159" y="1124744"/>
            <a:ext cx="192145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644169" y="1114907"/>
            <a:ext cx="38118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528049" y="1114907"/>
            <a:ext cx="3600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95400" y="1925216"/>
            <a:ext cx="6336704" cy="56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60587" y="2868813"/>
            <a:ext cx="140296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088153" y="2789312"/>
            <a:ext cx="5015959" cy="56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18159" y="3653408"/>
            <a:ext cx="400968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4784203" y="3792311"/>
            <a:ext cx="239191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80203" y="4576906"/>
            <a:ext cx="375961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2810"/>
            <a:ext cx="8256320" cy="606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15" y="836712"/>
            <a:ext cx="75738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54415" y="917440"/>
            <a:ext cx="415186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57808" y="2006280"/>
            <a:ext cx="129614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002886" y="989448"/>
            <a:ext cx="2639697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953951" y="1993918"/>
            <a:ext cx="29523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54415" y="2582080"/>
            <a:ext cx="41518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754415" y="3053776"/>
            <a:ext cx="27117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57808" y="3679904"/>
            <a:ext cx="691276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78686" y="4336432"/>
            <a:ext cx="535172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110209" y="4353558"/>
            <a:ext cx="192145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58455" y="4886280"/>
            <a:ext cx="6912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78686" y="5489468"/>
            <a:ext cx="304747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3911648" y="5588600"/>
            <a:ext cx="12826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194312" y="5576306"/>
            <a:ext cx="252027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657808" y="6245128"/>
            <a:ext cx="192145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3" y="908720"/>
            <a:ext cx="9755989" cy="461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09363" y="4149080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2060848"/>
            <a:ext cx="4462668" cy="38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04" y="836713"/>
            <a:ext cx="10441160" cy="519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5096" y="2708920"/>
            <a:ext cx="399867" cy="410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064" y="2708920"/>
            <a:ext cx="5303832" cy="411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5" y="692696"/>
            <a:ext cx="9865096" cy="4429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4701" y="3260782"/>
            <a:ext cx="504056" cy="600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30" y="3429000"/>
            <a:ext cx="4256276" cy="342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86" y="764704"/>
            <a:ext cx="9954736" cy="425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1430" y="3356992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233" y="3861048"/>
            <a:ext cx="3474511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50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/>
        </p:nvSpPr>
        <p:spPr bwMode="auto">
          <a:xfrm>
            <a:off x="720000" y="1052736"/>
            <a:ext cx="40798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392145" y="900000"/>
            <a:ext cx="4079855" cy="396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4831221" y="1052736"/>
            <a:ext cx="241690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20000" y="1781536"/>
            <a:ext cx="31437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791744" y="1919426"/>
            <a:ext cx="34563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20000" y="2596548"/>
            <a:ext cx="50879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5879976" y="2661909"/>
            <a:ext cx="151216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623392" y="3491968"/>
            <a:ext cx="66247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96555" y="4293096"/>
            <a:ext cx="129499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2072203" y="4358658"/>
            <a:ext cx="315970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5383879" y="4354440"/>
            <a:ext cx="193625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709239" y="5159786"/>
            <a:ext cx="423463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4954633" y="5216912"/>
            <a:ext cx="610991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783091" y="6066035"/>
            <a:ext cx="567294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2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260907" cy="462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12224" y="4089684"/>
            <a:ext cx="748205" cy="491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1844824"/>
            <a:ext cx="4763694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56" y="836712"/>
            <a:ext cx="8910188" cy="418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16428" y="3717032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614" y="2348879"/>
            <a:ext cx="3725145" cy="2703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