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83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70" r:id="rId17"/>
    <p:sldId id="369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0862" y="2290762"/>
            <a:ext cx="6010275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2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3645024"/>
            <a:ext cx="6120680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256127" y="3645024"/>
            <a:ext cx="2152241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9482188" y="3645024"/>
            <a:ext cx="2615583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10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/>
        </p:nvSpPr>
        <p:spPr bwMode="auto">
          <a:xfrm>
            <a:off x="707254" y="2587506"/>
            <a:ext cx="9853242" cy="1129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0656654" y="2684394"/>
            <a:ext cx="815346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701678" y="3990124"/>
            <a:ext cx="6474441" cy="1129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176118" y="4087012"/>
            <a:ext cx="1872209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16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98842" y="2007799"/>
            <a:ext cx="1037752" cy="410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03239" y="2007799"/>
            <a:ext cx="590280" cy="410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98842" y="2504399"/>
            <a:ext cx="1685157" cy="38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17818" y="2628549"/>
            <a:ext cx="1209123" cy="410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33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668514" y="3647889"/>
            <a:ext cx="286840" cy="32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96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8132" y="2729020"/>
            <a:ext cx="361785" cy="41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21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8132" y="2415164"/>
            <a:ext cx="361785" cy="4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06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2961124"/>
            <a:ext cx="7704856" cy="1115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9046506" y="3051222"/>
            <a:ext cx="504056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199456" y="4293096"/>
            <a:ext cx="2592288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3798918" y="4293096"/>
            <a:ext cx="1360978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159896" y="4092877"/>
            <a:ext cx="1360978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04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84620" y="2584394"/>
            <a:ext cx="9731860" cy="113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0416480" y="2682838"/>
            <a:ext cx="1360978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4620" y="3977242"/>
            <a:ext cx="5051340" cy="113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746688" y="4075686"/>
            <a:ext cx="3085615" cy="1128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79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3212976"/>
            <a:ext cx="7992888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271464" y="4149078"/>
            <a:ext cx="6120680" cy="1080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240135" y="5306122"/>
            <a:ext cx="3343697" cy="1207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4587418" y="5441887"/>
            <a:ext cx="2516693" cy="1020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95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999080" y="6198227"/>
            <a:ext cx="323817" cy="48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99080" y="6303544"/>
            <a:ext cx="323817" cy="48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48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361164" y="2701975"/>
            <a:ext cx="758575" cy="33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269038" y="2701975"/>
            <a:ext cx="745932" cy="33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74950" y="3359538"/>
            <a:ext cx="916612" cy="271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56181" y="3523929"/>
            <a:ext cx="670075" cy="36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500236" y="3688320"/>
            <a:ext cx="853397" cy="2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46773" y="3783161"/>
            <a:ext cx="284465" cy="25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34000" y="4352206"/>
            <a:ext cx="745932" cy="347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876828" y="4971833"/>
            <a:ext cx="1087292" cy="33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684767" y="5585137"/>
            <a:ext cx="1896439" cy="341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851542" y="6198441"/>
            <a:ext cx="2566515" cy="341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1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9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900000"/>
            <a:ext cx="10297144" cy="1232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551384" y="2431496"/>
            <a:ext cx="4320480" cy="1232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4882026" y="2431496"/>
            <a:ext cx="3158190" cy="99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8145316" y="2462372"/>
            <a:ext cx="1695099" cy="966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9852247" y="2493249"/>
            <a:ext cx="1360978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709416" y="3839573"/>
            <a:ext cx="5098551" cy="997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63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9438" y="2053759"/>
            <a:ext cx="1142479" cy="50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45851" y="2053759"/>
            <a:ext cx="1647074" cy="50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24392" y="3064490"/>
            <a:ext cx="968533" cy="772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80925" y="3293335"/>
            <a:ext cx="2113586" cy="543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93190" y="3541251"/>
            <a:ext cx="761652" cy="3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36066" y="3684279"/>
            <a:ext cx="809256" cy="381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48231" y="4656869"/>
            <a:ext cx="885421" cy="788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23603" y="4628264"/>
            <a:ext cx="2132628" cy="816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748231" y="5267122"/>
            <a:ext cx="828297" cy="381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813884" y="5267122"/>
            <a:ext cx="837818" cy="46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10"/>
          <a:stretch>
            <a:fillRect/>
          </a:stretch>
        </p:blipFill>
        <p:spPr>
          <a:xfrm>
            <a:off x="720000" y="900000"/>
            <a:ext cx="8688368" cy="5308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184232" y="4365104"/>
            <a:ext cx="514159" cy="491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9"/>
          <a:stretch>
            <a:fillRect/>
          </a:stretch>
        </p:blipFill>
        <p:spPr>
          <a:xfrm>
            <a:off x="767408" y="1052736"/>
            <a:ext cx="10342462" cy="2798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/>
          <p:cNvSpPr/>
          <p:nvPr/>
        </p:nvSpPr>
        <p:spPr bwMode="auto">
          <a:xfrm>
            <a:off x="8832304" y="1511252"/>
            <a:ext cx="936104" cy="491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auto">
          <a:xfrm>
            <a:off x="8832304" y="2937739"/>
            <a:ext cx="936104" cy="491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7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645024"/>
            <a:ext cx="3384376" cy="1130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528911" y="3830121"/>
            <a:ext cx="2151669" cy="945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55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2492896"/>
            <a:ext cx="4032448" cy="120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644052" y="2492896"/>
            <a:ext cx="2172028" cy="120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912688" y="2623950"/>
            <a:ext cx="2351664" cy="120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531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2303" y="2867740"/>
            <a:ext cx="809167" cy="298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960136" y="4797506"/>
            <a:ext cx="2615583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960135" y="5922250"/>
            <a:ext cx="2615583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4007768" y="4986500"/>
            <a:ext cx="3240360" cy="93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4007768" y="5984656"/>
            <a:ext cx="3672408" cy="774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7" grpId="0" animBg="1"/>
      <p:bldP spid="38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6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0049" y="3722306"/>
            <a:ext cx="447471" cy="419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