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1" r:id="rId5"/>
    <p:sldId id="370" r:id="rId6"/>
    <p:sldId id="369" r:id="rId7"/>
    <p:sldId id="368" r:id="rId8"/>
    <p:sldId id="367" r:id="rId9"/>
    <p:sldId id="374" r:id="rId10"/>
    <p:sldId id="366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60035"/>
          <a:stretch>
            <a:fillRect/>
          </a:stretch>
        </p:blipFill>
        <p:spPr>
          <a:xfrm>
            <a:off x="191344" y="2924944"/>
            <a:ext cx="11734800" cy="860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3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5" y="3432408"/>
            <a:ext cx="7128792" cy="71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372485" y="3432408"/>
            <a:ext cx="3099515" cy="71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482191" y="3567081"/>
            <a:ext cx="426837" cy="71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11424" y="4311957"/>
            <a:ext cx="1728192" cy="71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773549" y="4474949"/>
            <a:ext cx="3099515" cy="71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71465" y="5383164"/>
            <a:ext cx="5688631" cy="71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10" y="908720"/>
            <a:ext cx="9495095" cy="518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39" b="16241"/>
          <a:stretch>
            <a:fillRect/>
          </a:stretch>
        </p:blipFill>
        <p:spPr>
          <a:xfrm>
            <a:off x="6600056" y="1556792"/>
            <a:ext cx="5375881" cy="4392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auto">
          <a:xfrm>
            <a:off x="580591" y="3284984"/>
            <a:ext cx="4723321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68624" y="4689140"/>
            <a:ext cx="4723321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569903" y="3394967"/>
            <a:ext cx="5375881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410953" y="4736564"/>
            <a:ext cx="4723321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77715" y="2564904"/>
            <a:ext cx="811057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11424" y="3650566"/>
            <a:ext cx="811057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559496" y="4797152"/>
            <a:ext cx="811057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77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2667270"/>
            <a:ext cx="811057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99456" y="3780000"/>
            <a:ext cx="8110573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39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2276212"/>
            <a:ext cx="8110573" cy="86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11424" y="3140968"/>
            <a:ext cx="8110573" cy="86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5440" y="4221088"/>
            <a:ext cx="8110573" cy="86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20000" y="5190340"/>
            <a:ext cx="8110573" cy="86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3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2132856"/>
            <a:ext cx="8110573" cy="86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9456" y="3134703"/>
            <a:ext cx="8110573" cy="86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1424" y="4367559"/>
            <a:ext cx="8110573" cy="86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54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579802"/>
            <a:ext cx="9937104" cy="1209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0000" y="3789039"/>
            <a:ext cx="8110573" cy="86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35360" y="4998276"/>
            <a:ext cx="8110573" cy="864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10" y="620688"/>
            <a:ext cx="8841249" cy="608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89428" y="3212976"/>
            <a:ext cx="602665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775520" y="4547058"/>
            <a:ext cx="3744416" cy="1042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559496" y="5661248"/>
            <a:ext cx="2836618" cy="104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764704"/>
            <a:ext cx="10153128" cy="5767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auto">
          <a:xfrm>
            <a:off x="983432" y="859505"/>
            <a:ext cx="5400600" cy="87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11425" y="1832901"/>
            <a:ext cx="5112568" cy="1308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271464" y="3501008"/>
            <a:ext cx="230425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03512" y="4725143"/>
            <a:ext cx="1800200" cy="831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