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2" r:id="rId7"/>
    <p:sldId id="381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724"/>
          <a:stretch>
            <a:fillRect/>
          </a:stretch>
        </p:blipFill>
        <p:spPr>
          <a:xfrm>
            <a:off x="767408" y="3068960"/>
            <a:ext cx="10677525" cy="89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4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04628" y="1205123"/>
            <a:ext cx="342743" cy="4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09421" y="1739090"/>
            <a:ext cx="523636" cy="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5107" y="1863047"/>
            <a:ext cx="361785" cy="4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5752" y="4809399"/>
            <a:ext cx="409388" cy="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41785" y="4637767"/>
            <a:ext cx="352263" cy="44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9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56099" y="2590333"/>
            <a:ext cx="1704199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22148" y="2666732"/>
            <a:ext cx="923504" cy="45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92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152053"/>
            <a:ext cx="4032448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087888" y="3133510"/>
            <a:ext cx="216024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42335" y="3101433"/>
            <a:ext cx="1704199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81123" y="3650237"/>
            <a:ext cx="134247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306465" y="3619296"/>
            <a:ext cx="4485016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81123" y="5124177"/>
            <a:ext cx="5158893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240016" y="5124177"/>
            <a:ext cx="1704199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69451" y="5678071"/>
            <a:ext cx="2650285" cy="490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767383" y="5615141"/>
            <a:ext cx="153653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351560" y="5678071"/>
            <a:ext cx="236076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55440" y="6082384"/>
            <a:ext cx="4896544" cy="426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62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37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8973" y="2027292"/>
            <a:ext cx="285540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2131" y="2783967"/>
            <a:ext cx="1512595" cy="48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00" y="4321232"/>
            <a:ext cx="3863832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661630" y="4411306"/>
            <a:ext cx="359461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257837" y="4411306"/>
            <a:ext cx="1704199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87710" y="4965200"/>
            <a:ext cx="3863832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463445" y="4938120"/>
            <a:ext cx="4800907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75807" y="5490616"/>
            <a:ext cx="751641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129772" y="5486775"/>
            <a:ext cx="3741121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782409" y="5459695"/>
            <a:ext cx="2321703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104112" y="5552211"/>
            <a:ext cx="216024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19541" y="5970932"/>
            <a:ext cx="3369261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089261" y="6021282"/>
            <a:ext cx="5275550" cy="553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549113" cy="4833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5733256"/>
            <a:ext cx="6696744" cy="906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4" name="矩形 53"/>
          <p:cNvSpPr/>
          <p:nvPr/>
        </p:nvSpPr>
        <p:spPr bwMode="auto">
          <a:xfrm>
            <a:off x="1200701" y="3140968"/>
            <a:ext cx="606841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200700" y="3827015"/>
            <a:ext cx="810951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2011651" y="3861048"/>
            <a:ext cx="2356157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367809" y="3861047"/>
            <a:ext cx="1440160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830995" y="3827014"/>
            <a:ext cx="1438117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200700" y="4286308"/>
            <a:ext cx="2231003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282501" y="4284044"/>
            <a:ext cx="3821611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200700" y="4655645"/>
            <a:ext cx="6068412" cy="618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573534" y="5322162"/>
            <a:ext cx="1438117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011652" y="5319898"/>
            <a:ext cx="1420052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3515847" y="5319898"/>
            <a:ext cx="3753265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357149" y="5779191"/>
            <a:ext cx="3658731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087889" y="5812875"/>
            <a:ext cx="2433880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357149" y="6186654"/>
            <a:ext cx="1438117" cy="3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966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76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1052736"/>
            <a:ext cx="10585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3412" y="1772816"/>
            <a:ext cx="10585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37460" y="2780928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933604" y="2492896"/>
            <a:ext cx="704271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001282" y="2762138"/>
            <a:ext cx="206326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55422" y="3688108"/>
            <a:ext cx="12961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451566" y="3620460"/>
            <a:ext cx="918093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588136" y="3829976"/>
            <a:ext cx="9528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564271" y="4293096"/>
            <a:ext cx="75479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23392" y="4985342"/>
            <a:ext cx="10585176" cy="127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52264" cy="342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>
            <a:fillRect/>
          </a:stretch>
        </p:blipFill>
        <p:spPr>
          <a:xfrm>
            <a:off x="1343472" y="4221088"/>
            <a:ext cx="8379888" cy="251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36750" y="4350588"/>
            <a:ext cx="7567562" cy="51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1402" y="4862372"/>
            <a:ext cx="3034397" cy="798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5798" y="4998660"/>
            <a:ext cx="208823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0752" y="4891288"/>
            <a:ext cx="251355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1402" y="5718740"/>
            <a:ext cx="4631961" cy="506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40725" y="5597960"/>
            <a:ext cx="306358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1402" y="6261528"/>
            <a:ext cx="3034396" cy="53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60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87195" y="4386315"/>
            <a:ext cx="499657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23721" y="6008210"/>
            <a:ext cx="507228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21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66893" y="2231409"/>
            <a:ext cx="424753" cy="453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>
            <a:fillRect/>
          </a:stretch>
        </p:blipFill>
        <p:spPr>
          <a:xfrm>
            <a:off x="720000" y="900000"/>
            <a:ext cx="7899252" cy="346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5812" y="3094285"/>
            <a:ext cx="848680" cy="37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2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64231" y="2769446"/>
            <a:ext cx="409388" cy="467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9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6628" y="3157887"/>
            <a:ext cx="485554" cy="457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203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19255" y="3882993"/>
            <a:ext cx="342904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620688"/>
            <a:ext cx="5214938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28" y="3356992"/>
            <a:ext cx="5760640" cy="84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57" y="4149080"/>
            <a:ext cx="6047985" cy="277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303912" y="3105698"/>
            <a:ext cx="288032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19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02380" y="3197355"/>
            <a:ext cx="485553" cy="448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930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363" y="5594876"/>
            <a:ext cx="303176" cy="27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04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7685" y="2014352"/>
            <a:ext cx="278388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6051" y="2405882"/>
            <a:ext cx="323532" cy="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59968" y="2428470"/>
            <a:ext cx="421344" cy="30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27685" y="2526352"/>
            <a:ext cx="300960" cy="353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488" y="6170588"/>
            <a:ext cx="669637" cy="25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32593" y="6268470"/>
            <a:ext cx="323532" cy="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06606" y="6215764"/>
            <a:ext cx="323532" cy="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86488" y="5958000"/>
            <a:ext cx="1474707" cy="47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