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1" r:id="rId5"/>
    <p:sldId id="380" r:id="rId6"/>
    <p:sldId id="379" r:id="rId7"/>
    <p:sldId id="378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537" y="2876550"/>
            <a:ext cx="89249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004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2636912"/>
            <a:ext cx="5328592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6257350" y="2539294"/>
            <a:ext cx="1998890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34730" y="3452907"/>
            <a:ext cx="1140384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792448" y="3413827"/>
            <a:ext cx="3727488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911424" y="4373824"/>
            <a:ext cx="4392488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5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2492896"/>
            <a:ext cx="8208912" cy="1153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8928912" y="2612824"/>
            <a:ext cx="2207648" cy="973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51384" y="3665757"/>
            <a:ext cx="3096344" cy="127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647728" y="3846655"/>
            <a:ext cx="1800200" cy="1113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20000" y="5300905"/>
            <a:ext cx="6960176" cy="111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80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0033" y="3014289"/>
            <a:ext cx="1037752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60033" y="3490481"/>
            <a:ext cx="1075835" cy="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60033" y="3747624"/>
            <a:ext cx="761652" cy="276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9768" y="3623815"/>
            <a:ext cx="314181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4503"/>
            <a:ext cx="7176200" cy="6159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6080" y="414908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6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2757294"/>
            <a:ext cx="380826" cy="419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8132" y="2491341"/>
            <a:ext cx="361785" cy="409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77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861048"/>
            <a:ext cx="43204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375920" y="3895684"/>
            <a:ext cx="2736304" cy="71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149844" y="3975634"/>
            <a:ext cx="1140384" cy="4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911424" y="4865924"/>
            <a:ext cx="1224136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135560" y="4980509"/>
            <a:ext cx="6014283" cy="4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199456" y="5977817"/>
            <a:ext cx="2016224" cy="4909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215680" y="5958000"/>
            <a:ext cx="2880320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536240" cy="61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6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35664" y="918898"/>
            <a:ext cx="6931228" cy="65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52578" y="1772816"/>
            <a:ext cx="6931228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51373" y="3141075"/>
            <a:ext cx="6931228" cy="791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20000" y="4162095"/>
            <a:ext cx="1271544" cy="65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041746" y="4135787"/>
            <a:ext cx="4630318" cy="682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686376" y="4287704"/>
            <a:ext cx="1271544" cy="656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98688" y="4941156"/>
            <a:ext cx="6931228" cy="57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8688" y="5597840"/>
            <a:ext cx="3597112" cy="458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43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4478" y="5109230"/>
            <a:ext cx="264292" cy="307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70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2721057" y="3523035"/>
            <a:ext cx="1600846" cy="367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23331" y="3529710"/>
            <a:ext cx="800423" cy="35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314175" y="4197149"/>
            <a:ext cx="800423" cy="347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82464" y="4190475"/>
            <a:ext cx="813763" cy="360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61343" y="4857914"/>
            <a:ext cx="1540814" cy="353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0423" y="6179443"/>
            <a:ext cx="1567495" cy="360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91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77685" y="2585454"/>
            <a:ext cx="286115" cy="35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033687" y="3919090"/>
            <a:ext cx="277940" cy="35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31783" y="4990909"/>
            <a:ext cx="179843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09163" y="5408181"/>
            <a:ext cx="425085" cy="32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099084" y="5506363"/>
            <a:ext cx="286115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737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14942" y="4106400"/>
            <a:ext cx="306931" cy="2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97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51537" y="2528181"/>
            <a:ext cx="384450" cy="351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52497" y="6169090"/>
            <a:ext cx="678923" cy="237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13219" y="6062727"/>
            <a:ext cx="179955" cy="343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1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7504" y="2875427"/>
            <a:ext cx="323702" cy="276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38115" y="3228523"/>
            <a:ext cx="1142479" cy="38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480991" y="3371670"/>
            <a:ext cx="828297" cy="391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6413" y="3352584"/>
            <a:ext cx="323702" cy="41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4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586164"/>
            <a:ext cx="5040560" cy="105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168008" y="3552131"/>
            <a:ext cx="3672408" cy="1091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899824" y="3599342"/>
            <a:ext cx="1140384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7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0122" y="2636912"/>
            <a:ext cx="792615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646158" y="2660819"/>
            <a:ext cx="1914338" cy="1056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20000" y="4005064"/>
            <a:ext cx="1140384" cy="913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2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4070776"/>
            <a:ext cx="399867" cy="409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31008" y="2958683"/>
            <a:ext cx="399867" cy="40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