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957512"/>
            <a:ext cx="106870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5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52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1052736"/>
            <a:ext cx="727280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7785373" y="910676"/>
            <a:ext cx="265591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750444" y="1980440"/>
            <a:ext cx="340134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4153062" y="1980440"/>
            <a:ext cx="244699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600056" y="1968329"/>
            <a:ext cx="265591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479376" y="3003970"/>
            <a:ext cx="108012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1559496" y="2960948"/>
            <a:ext cx="122413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2783632" y="3003970"/>
            <a:ext cx="53285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734634" y="3983096"/>
            <a:ext cx="2553054" cy="560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3302322" y="3897052"/>
            <a:ext cx="4809902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704655" y="4561610"/>
            <a:ext cx="1934961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2654961" y="4577347"/>
            <a:ext cx="1934961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4589922" y="4561610"/>
            <a:ext cx="4809902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682486" y="5349008"/>
            <a:ext cx="2173154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2855640" y="5411670"/>
            <a:ext cx="1296144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4195105" y="5341364"/>
            <a:ext cx="3053023" cy="68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23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6214" y="4166133"/>
            <a:ext cx="399867" cy="40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30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25118" y="3443848"/>
            <a:ext cx="9091362" cy="993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0518591" y="3630937"/>
            <a:ext cx="1065486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487488" y="4633104"/>
            <a:ext cx="7200800" cy="1126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8774930" y="4929470"/>
            <a:ext cx="2289622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480490" y="6028426"/>
            <a:ext cx="1087118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682937" y="5900205"/>
            <a:ext cx="2620975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406988" y="5996271"/>
            <a:ext cx="4809902" cy="61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43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793" y="2436727"/>
            <a:ext cx="323702" cy="39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7451"/>
            <a:ext cx="6672144" cy="6063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95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1124744"/>
            <a:ext cx="640871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20000" y="2276872"/>
            <a:ext cx="66721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20000" y="3532332"/>
            <a:ext cx="926443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79376" y="4808113"/>
            <a:ext cx="6672144" cy="709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15944" y="5636205"/>
            <a:ext cx="667214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9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50975" y="3817994"/>
            <a:ext cx="828297" cy="419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03371" y="4313862"/>
            <a:ext cx="875900" cy="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36661" y="4428293"/>
            <a:ext cx="533157" cy="41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4005064"/>
            <a:ext cx="61926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322806" y="4005064"/>
            <a:ext cx="158150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127448" y="4874248"/>
            <a:ext cx="2088232" cy="931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3246360" y="5085184"/>
            <a:ext cx="551393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262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4149080"/>
            <a:ext cx="439248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447928" y="4149080"/>
            <a:ext cx="187220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319296" y="4260348"/>
            <a:ext cx="977432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30380" y="5085184"/>
            <a:ext cx="11171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857908" y="5085184"/>
            <a:ext cx="3734036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5591944" y="4946256"/>
            <a:ext cx="1440160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146948" y="5030256"/>
            <a:ext cx="977432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092368" y="5923338"/>
            <a:ext cx="277138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70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645024"/>
            <a:ext cx="59046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953070" y="3645024"/>
            <a:ext cx="151919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055440" y="4697156"/>
            <a:ext cx="1440160" cy="676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2495600" y="4697156"/>
            <a:ext cx="2448272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4943872" y="4803663"/>
            <a:ext cx="2232248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248130" y="4750409"/>
            <a:ext cx="1224134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839416" y="5500309"/>
            <a:ext cx="2088232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7648" y="5500309"/>
            <a:ext cx="3312368" cy="569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28328" cy="293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39059"/>
            <a:ext cx="8640960" cy="389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0000" y="3855576"/>
            <a:ext cx="6168088" cy="869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17080" y="3855576"/>
            <a:ext cx="2448272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440" y="4937436"/>
            <a:ext cx="2448272" cy="86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6026" y="4937436"/>
            <a:ext cx="1201822" cy="86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27848" y="4937437"/>
            <a:ext cx="4320480" cy="74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5440" y="6019295"/>
            <a:ext cx="4320480" cy="745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31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3429000"/>
            <a:ext cx="554461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456040" y="3429000"/>
            <a:ext cx="158417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75487" y="4318948"/>
            <a:ext cx="2448272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3309124" y="4318948"/>
            <a:ext cx="278687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096000" y="4318948"/>
            <a:ext cx="194421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51384" y="5238770"/>
            <a:ext cx="1152128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689444" y="5257204"/>
            <a:ext cx="3974508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388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07368" y="2867004"/>
            <a:ext cx="482453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5239221" y="2868742"/>
            <a:ext cx="194421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896804" y="3780000"/>
            <a:ext cx="2390884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462417" y="3780000"/>
            <a:ext cx="1944216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915634" y="4505551"/>
            <a:ext cx="3236150" cy="52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229575" y="4505551"/>
            <a:ext cx="2878787" cy="522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37843" y="5027978"/>
            <a:ext cx="1513741" cy="41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2356026" y="5062086"/>
            <a:ext cx="1435718" cy="41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057756" y="5443797"/>
            <a:ext cx="5686316" cy="41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1057756" y="6035866"/>
            <a:ext cx="4750212" cy="62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87688" y="3780000"/>
            <a:ext cx="3168352" cy="725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91744" y="5062086"/>
            <a:ext cx="2664296" cy="41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3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983432" y="4509120"/>
            <a:ext cx="10657184" cy="1021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7943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335360" y="1268760"/>
            <a:ext cx="53285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5663952" y="1268760"/>
            <a:ext cx="265591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487760" y="2204864"/>
            <a:ext cx="38800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4503440" y="2204864"/>
            <a:ext cx="288870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7542484" y="2492896"/>
            <a:ext cx="265591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23392" y="3248981"/>
            <a:ext cx="38800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4570960" y="3254276"/>
            <a:ext cx="297152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7542484" y="3341638"/>
            <a:ext cx="265591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487760" y="4297320"/>
            <a:ext cx="150378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1991544" y="4356785"/>
            <a:ext cx="172819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3702632" y="4200119"/>
            <a:ext cx="4409592" cy="1121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489392" y="5427493"/>
            <a:ext cx="467050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