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9" r:id="rId5"/>
    <p:sldId id="386" r:id="rId6"/>
    <p:sldId id="385" r:id="rId7"/>
    <p:sldId id="382" r:id="rId8"/>
    <p:sldId id="380" r:id="rId9"/>
    <p:sldId id="379" r:id="rId10"/>
    <p:sldId id="378" r:id="rId11"/>
    <p:sldId id="375" r:id="rId12"/>
    <p:sldId id="374" r:id="rId13"/>
    <p:sldId id="373" r:id="rId14"/>
    <p:sldId id="391" r:id="rId15"/>
    <p:sldId id="372" r:id="rId16"/>
    <p:sldId id="371" r:id="rId17"/>
    <p:sldId id="369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600" y="3140968"/>
            <a:ext cx="7005414" cy="900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62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18347" y="2147948"/>
            <a:ext cx="333223" cy="409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2862423"/>
            <a:ext cx="4839993" cy="385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3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99966" y="5253672"/>
            <a:ext cx="323702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>
            <a:fillRect/>
          </a:stretch>
        </p:blipFill>
        <p:spPr>
          <a:xfrm>
            <a:off x="695400" y="908719"/>
            <a:ext cx="10369152" cy="5062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4293096"/>
            <a:ext cx="5328592" cy="1440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>
            <a:fillRect/>
          </a:stretch>
        </p:blipFill>
        <p:spPr>
          <a:xfrm>
            <a:off x="623392" y="1731299"/>
            <a:ext cx="9217024" cy="486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3081" y="1676991"/>
            <a:ext cx="2927241" cy="58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200322" y="1676991"/>
            <a:ext cx="1561196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228364" y="2423706"/>
            <a:ext cx="1605911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972698" y="2463222"/>
            <a:ext cx="2788820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264227" y="3209936"/>
            <a:ext cx="4692441" cy="1893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972066" y="3885839"/>
            <a:ext cx="3594866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931207" y="5143439"/>
            <a:ext cx="1605910" cy="68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556376" y="5308456"/>
            <a:ext cx="2034245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538598" y="5308976"/>
            <a:ext cx="5028333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298970" y="5832966"/>
            <a:ext cx="1257405" cy="542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569" y="984873"/>
            <a:ext cx="3731807" cy="2397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9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636912"/>
            <a:ext cx="3384376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657358" y="2609804"/>
            <a:ext cx="1870689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415480" y="3379882"/>
            <a:ext cx="4968552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87346" y="4076912"/>
            <a:ext cx="3512510" cy="1881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817256" y="4817397"/>
            <a:ext cx="1998823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87346" y="6177832"/>
            <a:ext cx="3008454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348796" y="6177832"/>
            <a:ext cx="3008454" cy="400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8169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61"/>
          <a:stretch>
            <a:fillRect/>
          </a:stretch>
        </p:blipFill>
        <p:spPr>
          <a:xfrm>
            <a:off x="9599792" y="1061456"/>
            <a:ext cx="2088232" cy="2755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9" r="27705"/>
          <a:stretch>
            <a:fillRect/>
          </a:stretch>
        </p:blipFill>
        <p:spPr>
          <a:xfrm>
            <a:off x="8300118" y="4001834"/>
            <a:ext cx="3795274" cy="27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1520000" cy="460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332149"/>
            <a:ext cx="11520000" cy="166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7" name="矩形 46"/>
          <p:cNvSpPr/>
          <p:nvPr/>
        </p:nvSpPr>
        <p:spPr bwMode="auto">
          <a:xfrm>
            <a:off x="720000" y="812936"/>
            <a:ext cx="5592024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312024" y="848748"/>
            <a:ext cx="4680520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91344" y="1522923"/>
            <a:ext cx="1512168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707460" y="1625247"/>
            <a:ext cx="3740467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419718" y="1594964"/>
            <a:ext cx="2620497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8040214" y="1566829"/>
            <a:ext cx="2808313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00584" y="2362107"/>
            <a:ext cx="1102928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822928" y="2291779"/>
            <a:ext cx="3336968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5224638" y="2291779"/>
            <a:ext cx="5767906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20000" y="3078518"/>
            <a:ext cx="4151864" cy="2353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643724" y="3912087"/>
            <a:ext cx="5767906" cy="723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10411630" y="3912086"/>
            <a:ext cx="1517018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20000" y="5332149"/>
            <a:ext cx="2423672" cy="65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3071664" y="5402488"/>
            <a:ext cx="8064896" cy="47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963092" y="6114145"/>
            <a:ext cx="2612627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9061"/>
            <a:ext cx="8184312" cy="5920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520000" cy="465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144" y="4653136"/>
            <a:ext cx="2669351" cy="18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85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49732" y="764704"/>
            <a:ext cx="4050124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799856" y="909346"/>
            <a:ext cx="3096344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20000" y="1527252"/>
            <a:ext cx="4943952" cy="146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663952" y="1957822"/>
            <a:ext cx="1935832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48136" y="2996952"/>
            <a:ext cx="1991624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879688" y="3070606"/>
            <a:ext cx="3504343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455288" y="3051167"/>
            <a:ext cx="1935832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23392" y="3660869"/>
            <a:ext cx="1935832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93972" y="4269428"/>
            <a:ext cx="4249900" cy="66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961206" y="4192809"/>
            <a:ext cx="2790978" cy="74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72444" y="5077360"/>
            <a:ext cx="7079740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6270" y="5685919"/>
            <a:ext cx="6561858" cy="40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248055" y="5525654"/>
            <a:ext cx="600737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94810" y="6205821"/>
            <a:ext cx="4366395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25897" y="1801939"/>
            <a:ext cx="2669351" cy="18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6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08859" y="2148297"/>
            <a:ext cx="418979" cy="383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2"/>
            <a:ext cx="7755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3462" y="692696"/>
            <a:ext cx="396237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8598" y="1965628"/>
            <a:ext cx="3962378" cy="205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3516" y="4117807"/>
            <a:ext cx="3677469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337929" y="4030714"/>
            <a:ext cx="1758071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132484" y="4030714"/>
            <a:ext cx="1935832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93461" y="4744340"/>
            <a:ext cx="3684291" cy="70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443968" y="4790502"/>
            <a:ext cx="3236208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33954" y="5463198"/>
            <a:ext cx="2553733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284346" y="5383183"/>
            <a:ext cx="4251813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3516" y="6038620"/>
            <a:ext cx="5412484" cy="608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687242" y="943448"/>
            <a:ext cx="3713014" cy="205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76320" y="1412776"/>
            <a:ext cx="2669351" cy="187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11089232" cy="4754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6401" y="2924944"/>
            <a:ext cx="648072" cy="607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869044"/>
            <a:ext cx="3485355" cy="298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848724" cy="353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32304" y="2708919"/>
            <a:ext cx="46350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404" y="3538182"/>
            <a:ext cx="4305206" cy="331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1520000" cy="399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3492" y="2069279"/>
            <a:ext cx="380826" cy="42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3536912"/>
            <a:ext cx="3605270" cy="31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56" y="836711"/>
            <a:ext cx="8832304" cy="1371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9106" y="3575603"/>
            <a:ext cx="4469909" cy="302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20888"/>
            <a:ext cx="9000360" cy="230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489075" y="2515711"/>
            <a:ext cx="486605" cy="512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55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2769" y="5105714"/>
            <a:ext cx="429413" cy="402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2727" y="3274659"/>
            <a:ext cx="6207471" cy="52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2677" y="4285558"/>
            <a:ext cx="571239" cy="52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0247" y="4285558"/>
            <a:ext cx="1694677" cy="52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900000"/>
            <a:ext cx="11520000" cy="407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46124" y="4161930"/>
            <a:ext cx="5341090" cy="543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3717032"/>
            <a:ext cx="4210855" cy="326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