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9" r:id="rId6"/>
    <p:sldId id="378" r:id="rId7"/>
    <p:sldId id="377" r:id="rId8"/>
    <p:sldId id="376" r:id="rId9"/>
    <p:sldId id="375" r:id="rId10"/>
    <p:sldId id="374" r:id="rId11"/>
    <p:sldId id="373" r:id="rId12"/>
    <p:sldId id="372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437" y="2095500"/>
            <a:ext cx="823912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92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1124744"/>
            <a:ext cx="8064896" cy="58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35882" y="2060848"/>
            <a:ext cx="9608590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20000" y="3928464"/>
            <a:ext cx="10128528" cy="58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68212" y="4644810"/>
            <a:ext cx="8712163" cy="58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38" y="764704"/>
            <a:ext cx="6408712" cy="3454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72" y="4136091"/>
            <a:ext cx="6408712" cy="2821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877818" y="4797152"/>
            <a:ext cx="436363" cy="27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82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20037" y="3847118"/>
            <a:ext cx="231841" cy="262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40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17818" y="5883014"/>
            <a:ext cx="599801" cy="409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56320" cy="522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098"/>
          <a:stretch>
            <a:fillRect/>
          </a:stretch>
        </p:blipFill>
        <p:spPr>
          <a:xfrm>
            <a:off x="1285532" y="6247690"/>
            <a:ext cx="8568952" cy="502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3"/>
          <a:stretch>
            <a:fillRect/>
          </a:stretch>
        </p:blipFill>
        <p:spPr>
          <a:xfrm>
            <a:off x="623392" y="1052736"/>
            <a:ext cx="8745974" cy="5175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auto">
          <a:xfrm>
            <a:off x="602298" y="1052736"/>
            <a:ext cx="7869966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23392" y="2492896"/>
            <a:ext cx="612068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02298" y="3511437"/>
            <a:ext cx="7005870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85762" y="4111860"/>
            <a:ext cx="5726262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89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0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29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00000"/>
            <a:ext cx="5087968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20000" y="1700808"/>
            <a:ext cx="638411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20000" y="2724559"/>
            <a:ext cx="5087968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20000" y="3356463"/>
            <a:ext cx="5087968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47322" y="4058462"/>
            <a:ext cx="4871944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619266" y="4117334"/>
            <a:ext cx="3285046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714919" y="4749238"/>
            <a:ext cx="1924697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2639616" y="4749238"/>
            <a:ext cx="6264696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27010" y="5381142"/>
            <a:ext cx="788470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540771" y="5511956"/>
            <a:ext cx="2683021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217752" y="5451237"/>
            <a:ext cx="4686559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47322" y="6130791"/>
            <a:ext cx="6068758" cy="51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17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92292" y="3863809"/>
            <a:ext cx="1767287" cy="4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341803" y="4625714"/>
            <a:ext cx="1812993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50841" y="5372380"/>
            <a:ext cx="921731" cy="4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0570"/>
            <a:ext cx="6528128" cy="6009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312024" y="4509120"/>
            <a:ext cx="36004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09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94803" y="4505120"/>
            <a:ext cx="327595" cy="360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6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09024" y="4995857"/>
            <a:ext cx="875900" cy="409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67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33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1124744"/>
            <a:ext cx="8064896" cy="58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20000" y="2060848"/>
            <a:ext cx="883238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7712" y="3352400"/>
            <a:ext cx="9152703" cy="58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69492" y="4157800"/>
            <a:ext cx="8064896" cy="580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4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43041" y="5523853"/>
            <a:ext cx="563161" cy="378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26933" y="5523853"/>
            <a:ext cx="571960" cy="378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87858" y="5964220"/>
            <a:ext cx="1073526" cy="35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40580" y="5884954"/>
            <a:ext cx="351975" cy="52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40580" y="5999449"/>
            <a:ext cx="351975" cy="44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54151" y="5964220"/>
            <a:ext cx="1073526" cy="35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87858" y="6078715"/>
            <a:ext cx="1091125" cy="387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54151" y="6078715"/>
            <a:ext cx="1091125" cy="387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32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