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>
        <p:scale>
          <a:sx n="56" d="100"/>
          <a:sy n="56" d="100"/>
        </p:scale>
        <p:origin x="1229" y="6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53012"/>
          <a:stretch>
            <a:fillRect/>
          </a:stretch>
        </p:blipFill>
        <p:spPr>
          <a:xfrm>
            <a:off x="983432" y="2852936"/>
            <a:ext cx="10374188" cy="974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12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11424" y="1916832"/>
            <a:ext cx="52565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1343472" y="2708920"/>
            <a:ext cx="52565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1343472" y="3501008"/>
            <a:ext cx="52565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1055440" y="4288416"/>
            <a:ext cx="52565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745653" y="5099156"/>
            <a:ext cx="52565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335360" y="5879578"/>
            <a:ext cx="525658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7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415480" y="2708920"/>
            <a:ext cx="7560840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1847528" y="4293096"/>
            <a:ext cx="7560840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991544" y="5852216"/>
            <a:ext cx="7560840" cy="721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2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559496" y="3789040"/>
            <a:ext cx="640871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431704" y="5138516"/>
            <a:ext cx="2304256" cy="839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82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487488" y="2708920"/>
            <a:ext cx="871296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3359696" y="3984640"/>
            <a:ext cx="4032448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3359696" y="5260359"/>
            <a:ext cx="2016224" cy="1152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86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343472" y="2852936"/>
            <a:ext cx="1029714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3431704" y="4077072"/>
            <a:ext cx="2232248" cy="1309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280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415480" y="2852936"/>
            <a:ext cx="9289032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3359696" y="4073890"/>
            <a:ext cx="3960440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3215680" y="5233229"/>
            <a:ext cx="2664296" cy="1152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737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415480" y="2780928"/>
            <a:ext cx="10585176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3287688" y="3933056"/>
            <a:ext cx="5904656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3254688" y="5229200"/>
            <a:ext cx="2049223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6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28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415480" y="2780928"/>
            <a:ext cx="10056520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3647728" y="4221088"/>
            <a:ext cx="3528392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7169586" y="4221088"/>
            <a:ext cx="4543037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3431704" y="5553506"/>
            <a:ext cx="1296144" cy="839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28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6" y="2276872"/>
            <a:ext cx="6912768" cy="839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711624" y="3322488"/>
            <a:ext cx="2664296" cy="970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2581634" y="4293096"/>
            <a:ext cx="423444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2581634" y="5633064"/>
            <a:ext cx="2002198" cy="989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410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2276872"/>
            <a:ext cx="756084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2639616" y="3284984"/>
            <a:ext cx="453650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2647150" y="4552945"/>
            <a:ext cx="2656761" cy="839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2647150" y="5669610"/>
            <a:ext cx="1144594" cy="839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" grpId="0" animBg="1"/>
      <p:bldP spid="47" grpId="0" animBg="1"/>
      <p:bldP spid="48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2024-06-28T07:06:05Z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