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6" r:id="rId8"/>
    <p:sldId id="365" r:id="rId9"/>
    <p:sldId id="372" r:id="rId10"/>
    <p:sldId id="364" r:id="rId11"/>
    <p:sldId id="373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475" y="5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400" y="2852936"/>
            <a:ext cx="11268075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8"/>
          <a:stretch>
            <a:fillRect/>
          </a:stretch>
        </p:blipFill>
        <p:spPr>
          <a:xfrm>
            <a:off x="503976" y="980728"/>
            <a:ext cx="10992624" cy="361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51751" y="980728"/>
            <a:ext cx="7415726" cy="585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601323" y="1101694"/>
            <a:ext cx="2506474" cy="46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67488" y="2190404"/>
            <a:ext cx="3266124" cy="46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315709" y="1933111"/>
            <a:ext cx="3646930" cy="983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113896" y="2190404"/>
            <a:ext cx="3096965" cy="46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309423" y="3279113"/>
            <a:ext cx="2528912" cy="46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801244" y="3232591"/>
            <a:ext cx="7306552" cy="46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250727" y="4077172"/>
            <a:ext cx="2506474" cy="46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56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036676" y="4329135"/>
            <a:ext cx="300126" cy="33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11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30675" y="1923836"/>
            <a:ext cx="294582" cy="331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77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8963" y="1227066"/>
            <a:ext cx="362902" cy="39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49008" y="3171293"/>
            <a:ext cx="535280" cy="39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02447" y="6042208"/>
            <a:ext cx="317539" cy="38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9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157" y="3272896"/>
            <a:ext cx="3751140" cy="486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75008" y="3272896"/>
            <a:ext cx="3275107" cy="486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45322" y="3358663"/>
            <a:ext cx="618842" cy="371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698529"/>
            <a:ext cx="11520000" cy="3199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225844" y="5888799"/>
            <a:ext cx="5014171" cy="66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05475" y="5679528"/>
            <a:ext cx="5014171" cy="1133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55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066434" y="5453675"/>
            <a:ext cx="327154" cy="351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40"/>
          <a:stretch>
            <a:fillRect/>
          </a:stretch>
        </p:blipFill>
        <p:spPr>
          <a:xfrm>
            <a:off x="720000" y="899999"/>
            <a:ext cx="10632584" cy="545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0416" y="4725144"/>
            <a:ext cx="5040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60"/>
          <a:stretch>
            <a:fillRect/>
          </a:stretch>
        </p:blipFill>
        <p:spPr>
          <a:xfrm>
            <a:off x="695400" y="1124744"/>
            <a:ext cx="11017224" cy="212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135560" y="2478220"/>
            <a:ext cx="2232248" cy="47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8248" y="2478220"/>
            <a:ext cx="1440160" cy="456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92"/>
          <a:stretch>
            <a:fillRect/>
          </a:stretch>
        </p:blipFill>
        <p:spPr>
          <a:xfrm>
            <a:off x="720000" y="899999"/>
            <a:ext cx="10344552" cy="5591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