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4" r:id="rId5"/>
    <p:sldId id="383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5" y="2850235"/>
            <a:ext cx="9073008" cy="1139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33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85697" y="5173832"/>
            <a:ext cx="351512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18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838799" y="3160351"/>
            <a:ext cx="365852" cy="33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312" y="3160351"/>
            <a:ext cx="4462052" cy="349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1520000" cy="277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70148" y="2939173"/>
            <a:ext cx="609322" cy="410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567" y="2738524"/>
            <a:ext cx="5646809" cy="3984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56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09818" y="4779077"/>
            <a:ext cx="3846347" cy="505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69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05477" y="3608649"/>
            <a:ext cx="302980" cy="27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845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695400" y="2069568"/>
            <a:ext cx="43204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95400" y="2717640"/>
            <a:ext cx="4320480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95400" y="4350663"/>
            <a:ext cx="57606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23392" y="4854719"/>
            <a:ext cx="56166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45459" y="5440100"/>
            <a:ext cx="43204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23392" y="6127702"/>
            <a:ext cx="43204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304" y="1607771"/>
            <a:ext cx="2622037" cy="2622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9526062" cy="4257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9" b="63595"/>
          <a:stretch>
            <a:fillRect/>
          </a:stretch>
        </p:blipFill>
        <p:spPr>
          <a:xfrm>
            <a:off x="8040216" y="4437112"/>
            <a:ext cx="4478582" cy="209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15" y="836712"/>
            <a:ext cx="1044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12749" y="1078511"/>
            <a:ext cx="698938" cy="423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58356" y="2727926"/>
            <a:ext cx="509103" cy="449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59" b="63595"/>
          <a:stretch>
            <a:fillRect/>
          </a:stretch>
        </p:blipFill>
        <p:spPr>
          <a:xfrm>
            <a:off x="8887873" y="1934327"/>
            <a:ext cx="3806743" cy="178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38" y="836712"/>
            <a:ext cx="8774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21938" y="917440"/>
            <a:ext cx="43678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739236" y="1637520"/>
            <a:ext cx="43204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97338" y="2165479"/>
            <a:ext cx="44644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897338" y="2954152"/>
            <a:ext cx="7848872" cy="43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945642" y="3568958"/>
            <a:ext cx="470422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5673570" y="3509728"/>
            <a:ext cx="30006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897338" y="4073014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1689426" y="4197659"/>
            <a:ext cx="48245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544216" y="4135085"/>
            <a:ext cx="212998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921938" y="4826360"/>
            <a:ext cx="78242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825331" y="5358738"/>
            <a:ext cx="7920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658767" y="5404509"/>
            <a:ext cx="305499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4837057" y="5404509"/>
            <a:ext cx="41251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908181" y="6061127"/>
            <a:ext cx="212998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884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548849" y="2881714"/>
            <a:ext cx="1164498" cy="370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679395" y="3546857"/>
            <a:ext cx="369899" cy="363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16147" y="4198285"/>
            <a:ext cx="1993348" cy="37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53543" y="4863428"/>
            <a:ext cx="787749" cy="37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528299" y="6200571"/>
            <a:ext cx="561699" cy="329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9312"/>
            <a:ext cx="8256320" cy="599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752184" y="3501008"/>
            <a:ext cx="504056" cy="425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38" y="764704"/>
            <a:ext cx="10155250" cy="417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4198" y="3356991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2924944"/>
            <a:ext cx="3707120" cy="36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6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1950" y="2941928"/>
            <a:ext cx="1104396" cy="524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020" y="2708920"/>
            <a:ext cx="5183303" cy="378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10009112" cy="141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451"/>
          <a:stretch>
            <a:fillRect/>
          </a:stretch>
        </p:blipFill>
        <p:spPr>
          <a:xfrm>
            <a:off x="1127448" y="2159340"/>
            <a:ext cx="9736481" cy="4293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8158" y="3101518"/>
            <a:ext cx="5241858" cy="56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82840" y="3239460"/>
            <a:ext cx="329913" cy="344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98158" y="3887532"/>
            <a:ext cx="459378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74868" y="4103556"/>
            <a:ext cx="1141212" cy="406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7448" y="5037517"/>
            <a:ext cx="1152128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291910" y="5068349"/>
            <a:ext cx="2795978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95870" y="5037517"/>
            <a:ext cx="1620210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25038" y="5754787"/>
            <a:ext cx="2594697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54306" y="5742932"/>
            <a:ext cx="2197677" cy="446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51528" y="5722828"/>
            <a:ext cx="2016680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29541" y="2890278"/>
            <a:ext cx="353729" cy="362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5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65685" y="5848599"/>
            <a:ext cx="618842" cy="409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70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3429000"/>
            <a:ext cx="2952328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68008" y="3231333"/>
            <a:ext cx="1368152" cy="2645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96219" y="3863191"/>
            <a:ext cx="5040561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55440" y="4393213"/>
            <a:ext cx="2304256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96218" y="4923235"/>
            <a:ext cx="4523717" cy="43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996218" y="5462510"/>
            <a:ext cx="5099782" cy="92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