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2" r:id="rId4"/>
    <p:sldId id="390" r:id="rId5"/>
    <p:sldId id="389" r:id="rId6"/>
    <p:sldId id="388" r:id="rId7"/>
    <p:sldId id="387" r:id="rId8"/>
    <p:sldId id="386" r:id="rId9"/>
    <p:sldId id="385" r:id="rId10"/>
    <p:sldId id="384" r:id="rId11"/>
    <p:sldId id="381" r:id="rId12"/>
    <p:sldId id="379" r:id="rId13"/>
    <p:sldId id="378" r:id="rId14"/>
    <p:sldId id="377" r:id="rId15"/>
    <p:sldId id="376" r:id="rId16"/>
    <p:sldId id="375" r:id="rId17"/>
    <p:sldId id="374" r:id="rId18"/>
    <p:sldId id="372" r:id="rId19"/>
    <p:sldId id="371" r:id="rId20"/>
    <p:sldId id="370" r:id="rId21"/>
    <p:sldId id="369" r:id="rId22"/>
    <p:sldId id="368" r:id="rId23"/>
    <p:sldId id="367" r:id="rId24"/>
    <p:sldId id="366" r:id="rId25"/>
    <p:sldId id="365" r:id="rId26"/>
    <p:sldId id="364" r:id="rId27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72" d="100"/>
          <a:sy n="72" d="100"/>
        </p:scale>
        <p:origin x="91" y="29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00" y="2005180"/>
            <a:ext cx="11520000" cy="2847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058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35603" y="1814696"/>
            <a:ext cx="323702" cy="333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3157171"/>
            <a:ext cx="11520000" cy="3203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938425" y="4377588"/>
            <a:ext cx="371305" cy="324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387041" cy="3763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28448" y="3434308"/>
            <a:ext cx="371305" cy="324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712" y="3789040"/>
            <a:ext cx="6336704" cy="3197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78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35603" y="3352784"/>
            <a:ext cx="314181" cy="334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125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13752" y="2976977"/>
            <a:ext cx="456991" cy="333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80793" y="4691913"/>
            <a:ext cx="285619" cy="3239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804033" y="5444580"/>
            <a:ext cx="542677" cy="428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960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57090" y="2651896"/>
            <a:ext cx="180892" cy="323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65157" y="3461196"/>
            <a:ext cx="1589950" cy="390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812561" y="4299059"/>
            <a:ext cx="1818446" cy="390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7257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911424" y="3645024"/>
            <a:ext cx="2664296" cy="563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51384" y="5958000"/>
            <a:ext cx="2664296" cy="70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620688"/>
            <a:ext cx="8163064" cy="2769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4785" y="3192975"/>
            <a:ext cx="8423546" cy="3577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4472646" y="2045745"/>
            <a:ext cx="3605353" cy="663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336595" y="3068960"/>
            <a:ext cx="4965864" cy="830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472646" y="4470345"/>
            <a:ext cx="3741404" cy="830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302583" y="5966699"/>
            <a:ext cx="2074779" cy="663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9060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013236" y="2132856"/>
            <a:ext cx="1872208" cy="846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2899512" y="2276872"/>
            <a:ext cx="1410356" cy="70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4340895" y="2159599"/>
            <a:ext cx="2664296" cy="70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199456" y="4869160"/>
            <a:ext cx="2664296" cy="70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3863752" y="4865425"/>
            <a:ext cx="1728192" cy="70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5591945" y="4874484"/>
            <a:ext cx="1296144" cy="70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924092" y="4865425"/>
            <a:ext cx="2664296" cy="70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527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127448" y="3645025"/>
            <a:ext cx="9145016" cy="595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0347642" y="3806326"/>
            <a:ext cx="1616258" cy="595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343472" y="4402318"/>
            <a:ext cx="4392488" cy="595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764930" y="4440026"/>
            <a:ext cx="4075486" cy="595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343472" y="5056727"/>
            <a:ext cx="9004170" cy="595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0376612" y="4958253"/>
            <a:ext cx="1616258" cy="595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1143794" y="5843474"/>
            <a:ext cx="5960317" cy="595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446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17" b="74792"/>
          <a:stretch>
            <a:fillRect/>
          </a:stretch>
        </p:blipFill>
        <p:spPr>
          <a:xfrm>
            <a:off x="2855640" y="5733256"/>
            <a:ext cx="5711952" cy="872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278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94473"/>
            <a:ext cx="11520000" cy="3345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45123" y="3575594"/>
            <a:ext cx="323702" cy="333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145123" y="5224751"/>
            <a:ext cx="333223" cy="324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462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623392" y="900998"/>
            <a:ext cx="5184576" cy="655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807968" y="960800"/>
            <a:ext cx="864096" cy="595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23392" y="1700808"/>
            <a:ext cx="3096344" cy="595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719736" y="1700808"/>
            <a:ext cx="6264696" cy="451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22336" y="2333239"/>
            <a:ext cx="5949727" cy="595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672062" y="2357600"/>
            <a:ext cx="3672409" cy="595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0345139" y="2357600"/>
            <a:ext cx="1616258" cy="595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55306" y="3093060"/>
            <a:ext cx="1868286" cy="595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2423592" y="3049859"/>
            <a:ext cx="6840760" cy="595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9348302" y="3158408"/>
            <a:ext cx="2004281" cy="595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720000" y="3754400"/>
            <a:ext cx="4151864" cy="595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00" y="692696"/>
            <a:ext cx="11520000" cy="4944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70148" y="2312294"/>
            <a:ext cx="295140" cy="323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24" b="38428"/>
          <a:stretch>
            <a:fillRect/>
          </a:stretch>
        </p:blipFill>
        <p:spPr>
          <a:xfrm>
            <a:off x="3145228" y="4857123"/>
            <a:ext cx="6840120" cy="2024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87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479376" y="764704"/>
            <a:ext cx="4896544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480479" y="1916832"/>
            <a:ext cx="1194897" cy="927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675376" y="2152013"/>
            <a:ext cx="3877806" cy="783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79376" y="2921009"/>
            <a:ext cx="1008112" cy="783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487488" y="2886729"/>
            <a:ext cx="9793088" cy="783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23392" y="3712610"/>
            <a:ext cx="3877806" cy="783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1081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41291" y="4574641"/>
            <a:ext cx="257047" cy="312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17998" y="4574641"/>
            <a:ext cx="266227" cy="312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422245" y="4574641"/>
            <a:ext cx="266227" cy="312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726493" y="4574641"/>
            <a:ext cx="275408" cy="312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603253" y="5373875"/>
            <a:ext cx="266227" cy="312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605201" y="5373875"/>
            <a:ext cx="275408" cy="312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091756" y="6108803"/>
            <a:ext cx="504914" cy="404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850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47768" y="1900823"/>
            <a:ext cx="295140" cy="324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137256" y="1900823"/>
            <a:ext cx="276099" cy="324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498049" y="1900823"/>
            <a:ext cx="485553" cy="324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395305" y="2711013"/>
            <a:ext cx="495074" cy="333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727537" y="2711013"/>
            <a:ext cx="504594" cy="333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745586" y="2711013"/>
            <a:ext cx="276098" cy="333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936661" y="4331393"/>
            <a:ext cx="276099" cy="219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433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271464" y="3212975"/>
            <a:ext cx="5616624" cy="660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415480" y="3873442"/>
            <a:ext cx="1800200" cy="660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215680" y="4077072"/>
            <a:ext cx="8064896" cy="543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359550" y="4774606"/>
            <a:ext cx="8984921" cy="660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190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16561" y="2280951"/>
            <a:ext cx="371305" cy="333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145123" y="3814283"/>
            <a:ext cx="323702" cy="333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5021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19036" y="2377326"/>
            <a:ext cx="259149" cy="282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95477" y="3650341"/>
            <a:ext cx="306267" cy="275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446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16561" y="1205797"/>
            <a:ext cx="371305" cy="324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7552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48125" y="1133949"/>
            <a:ext cx="274115" cy="290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540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45123" y="1148095"/>
            <a:ext cx="314181" cy="333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336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35603" y="1252612"/>
            <a:ext cx="323702" cy="324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135603" y="3482647"/>
            <a:ext cx="314181" cy="333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265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135603" y="1855767"/>
            <a:ext cx="314181" cy="344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3244348"/>
            <a:ext cx="6264696" cy="3803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2015-09-16T06:52:00Z</dcterms:created>
  <dcterms:modified xsi:type="dcterms:W3CDTF">2024-06-28T07:05:16Z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