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72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346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3140968"/>
            <a:ext cx="116395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2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3503792" cy="94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721320" y="1911646"/>
            <a:ext cx="3502471" cy="94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691516" y="2856470"/>
            <a:ext cx="302822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3791743" y="2909224"/>
            <a:ext cx="36004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407368" y="3385091"/>
            <a:ext cx="223419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2687812" y="3383316"/>
            <a:ext cx="4704332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720000" y="3852309"/>
            <a:ext cx="4511903" cy="1376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5231902" y="4326365"/>
            <a:ext cx="2160241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691516" y="5229143"/>
            <a:ext cx="2030761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2797556" y="5236213"/>
            <a:ext cx="164226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4499009" y="5213529"/>
            <a:ext cx="2893134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119336" y="5736469"/>
            <a:ext cx="1512168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1631504" y="5690908"/>
            <a:ext cx="5256584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6963367" y="5645346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656124" y="6140504"/>
            <a:ext cx="2703571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409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9" b="53593"/>
          <a:stretch>
            <a:fillRect/>
          </a:stretch>
        </p:blipFill>
        <p:spPr>
          <a:xfrm>
            <a:off x="5807968" y="3933056"/>
            <a:ext cx="4801934" cy="26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85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49415"/>
            <a:ext cx="3863832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583832" y="891474"/>
            <a:ext cx="1268188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23392" y="1543203"/>
            <a:ext cx="4536504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479376" y="2136991"/>
            <a:ext cx="3582051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4164288" y="2079050"/>
            <a:ext cx="995608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623392" y="2652093"/>
            <a:ext cx="3312368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4032368" y="2595782"/>
            <a:ext cx="1127528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720000" y="3236042"/>
            <a:ext cx="5880056" cy="2078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696664" y="4275419"/>
            <a:ext cx="2999736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623392" y="5314797"/>
            <a:ext cx="2808312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3528312" y="5328934"/>
            <a:ext cx="2192175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742212" y="5337460"/>
            <a:ext cx="3738164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720000" y="5908585"/>
            <a:ext cx="1127528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1869253" y="5850509"/>
            <a:ext cx="2192174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4164288" y="5850508"/>
            <a:ext cx="2435768" cy="544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416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3156813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818097" y="3156813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79376" y="3573016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2314040" y="3571898"/>
            <a:ext cx="1549711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3848018" y="3571898"/>
            <a:ext cx="1143743" cy="31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285930" y="3974814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2086129" y="3923157"/>
            <a:ext cx="2532167" cy="37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68994" y="4389899"/>
            <a:ext cx="6167272" cy="31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017896" y="4744657"/>
            <a:ext cx="2413807" cy="108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3431702" y="5067006"/>
            <a:ext cx="3816425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961540" y="5826312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2761740" y="5805558"/>
            <a:ext cx="3118236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995084" y="5805557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8894" y="6158932"/>
            <a:ext cx="156261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647957" y="6179970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40"/>
          <a:stretch>
            <a:fillRect/>
          </a:stretch>
        </p:blipFill>
        <p:spPr>
          <a:xfrm>
            <a:off x="720000" y="783042"/>
            <a:ext cx="8210133" cy="588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358" y="2087180"/>
            <a:ext cx="2998994" cy="2610371"/>
          </a:xfrm>
          <a:prstGeom prst="rect">
            <a:avLst/>
          </a:prstGeom>
        </p:spPr>
      </p:pic>
      <p:sp useBgFill="1">
        <p:nvSpPr>
          <p:cNvPr id="61" name="矩形 60"/>
          <p:cNvSpPr/>
          <p:nvPr/>
        </p:nvSpPr>
        <p:spPr bwMode="auto">
          <a:xfrm>
            <a:off x="1045839" y="3726469"/>
            <a:ext cx="3359921" cy="56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437979" y="3654765"/>
            <a:ext cx="1827380" cy="56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1045839" y="4292174"/>
            <a:ext cx="2185438" cy="565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3143672" y="4272343"/>
            <a:ext cx="3153905" cy="46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045839" y="4750134"/>
            <a:ext cx="3653542" cy="1427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968351" y="6228420"/>
            <a:ext cx="4407569" cy="407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375919" y="6228420"/>
            <a:ext cx="2161795" cy="407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60"/>
          <a:stretch>
            <a:fillRect/>
          </a:stretch>
        </p:blipFill>
        <p:spPr>
          <a:xfrm>
            <a:off x="783948" y="956775"/>
            <a:ext cx="10155943" cy="2405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7" name="矩形 66"/>
          <p:cNvSpPr/>
          <p:nvPr/>
        </p:nvSpPr>
        <p:spPr bwMode="auto">
          <a:xfrm>
            <a:off x="1287828" y="970110"/>
            <a:ext cx="5508244" cy="53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6834371" y="970110"/>
            <a:ext cx="4302189" cy="60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1287828" y="1482356"/>
            <a:ext cx="4055409" cy="699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5381033" y="1561138"/>
            <a:ext cx="3473224" cy="65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8892054" y="1588786"/>
            <a:ext cx="2085633" cy="511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091159" y="2182134"/>
            <a:ext cx="3525660" cy="564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4741290" y="2193244"/>
            <a:ext cx="4112968" cy="53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8955965" y="2099979"/>
            <a:ext cx="2180595" cy="618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1287828" y="2855314"/>
            <a:ext cx="3201552" cy="507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4533431" y="2756796"/>
            <a:ext cx="3074737" cy="66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27" t="18903" b="49843"/>
          <a:stretch>
            <a:fillRect/>
          </a:stretch>
        </p:blipFill>
        <p:spPr>
          <a:xfrm>
            <a:off x="4953656" y="4164921"/>
            <a:ext cx="2222463" cy="2202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1290" y="4019914"/>
            <a:ext cx="2464787" cy="2145390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auto">
          <a:xfrm>
            <a:off x="7608167" y="2756796"/>
            <a:ext cx="2941067" cy="661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128528" cy="442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4077072"/>
            <a:ext cx="1925853" cy="2690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4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54464" y="900000"/>
            <a:ext cx="4981495" cy="51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23392" y="1479598"/>
            <a:ext cx="1872208" cy="1517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592207" y="2030173"/>
            <a:ext cx="3143751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23392" y="3160347"/>
            <a:ext cx="1152128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872128" y="3103384"/>
            <a:ext cx="2999736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4871864" y="3107754"/>
            <a:ext cx="792088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23392" y="3653960"/>
            <a:ext cx="3204356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863752" y="3656386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23392" y="4094320"/>
            <a:ext cx="216024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846748" y="4173078"/>
            <a:ext cx="3753308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9934" y="4673226"/>
            <a:ext cx="2957794" cy="142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647728" y="5206678"/>
            <a:ext cx="4248472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803412" y="6183869"/>
            <a:ext cx="1800200" cy="416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9571"/>
            <a:ext cx="7608248" cy="611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5" y="1412777"/>
            <a:ext cx="3103924" cy="252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