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403" r:id="rId4"/>
    <p:sldId id="401" r:id="rId5"/>
    <p:sldId id="400" r:id="rId6"/>
    <p:sldId id="399" r:id="rId7"/>
    <p:sldId id="398" r:id="rId8"/>
    <p:sldId id="396" r:id="rId9"/>
    <p:sldId id="393" r:id="rId10"/>
    <p:sldId id="392" r:id="rId11"/>
    <p:sldId id="391" r:id="rId12"/>
    <p:sldId id="390" r:id="rId13"/>
    <p:sldId id="387" r:id="rId14"/>
    <p:sldId id="386" r:id="rId15"/>
    <p:sldId id="383" r:id="rId16"/>
    <p:sldId id="382" r:id="rId17"/>
    <p:sldId id="381" r:id="rId18"/>
    <p:sldId id="379" r:id="rId19"/>
    <p:sldId id="378" r:id="rId20"/>
    <p:sldId id="377" r:id="rId21"/>
    <p:sldId id="376" r:id="rId22"/>
    <p:sldId id="375" r:id="rId23"/>
    <p:sldId id="374" r:id="rId24"/>
    <p:sldId id="373" r:id="rId25"/>
    <p:sldId id="372" r:id="rId26"/>
    <p:sldId id="371" r:id="rId27"/>
    <p:sldId id="370" r:id="rId28"/>
    <p:sldId id="368" r:id="rId29"/>
    <p:sldId id="367" r:id="rId30"/>
    <p:sldId id="366" r:id="rId31"/>
    <p:sldId id="365" r:id="rId32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3" d="100"/>
          <a:sy n="83" d="100"/>
        </p:scale>
        <p:origin x="20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1943697"/>
            <a:ext cx="11520000" cy="2970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815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3434" y="3888150"/>
            <a:ext cx="272044" cy="272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09" y="692696"/>
            <a:ext cx="11520000" cy="2342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98012" y="987930"/>
            <a:ext cx="314181" cy="333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09" y="2848046"/>
            <a:ext cx="11520000" cy="111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4001117"/>
            <a:ext cx="11520000" cy="221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149752" y="4354115"/>
            <a:ext cx="295140" cy="33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2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2397246"/>
            <a:ext cx="323702" cy="324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620688"/>
            <a:ext cx="11520000" cy="358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42012" y="2985551"/>
            <a:ext cx="295140" cy="324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429000"/>
            <a:ext cx="3721744" cy="358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74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1758379"/>
            <a:ext cx="323702" cy="324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3074561"/>
            <a:ext cx="4601249" cy="3954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869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53521" y="3726732"/>
            <a:ext cx="369025" cy="248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79925" y="5488113"/>
            <a:ext cx="234189" cy="42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28307" y="5346066"/>
            <a:ext cx="411605" cy="31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001152" y="6098914"/>
            <a:ext cx="681277" cy="241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71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429000"/>
            <a:ext cx="11520000" cy="284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996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12694" y="1100402"/>
            <a:ext cx="818777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75074" y="1835211"/>
            <a:ext cx="628363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22347" y="2570020"/>
            <a:ext cx="818775" cy="372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869685" y="2598649"/>
            <a:ext cx="628363" cy="41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768350"/>
            <a:ext cx="11520000" cy="284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4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62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51384" y="4293096"/>
            <a:ext cx="10585176" cy="1234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8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252742"/>
            <a:ext cx="11520000" cy="270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26457" y="3757596"/>
            <a:ext cx="371305" cy="323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5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083102"/>
            <a:ext cx="11017224" cy="993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343472" y="4203496"/>
            <a:ext cx="410445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5472187" y="4454227"/>
            <a:ext cx="2856061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8352507" y="4293096"/>
            <a:ext cx="3648149" cy="52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343472" y="5093905"/>
            <a:ext cx="8280920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8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247683"/>
            <a:ext cx="8352928" cy="541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432627" y="3337044"/>
            <a:ext cx="2496021" cy="451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71464" y="3933056"/>
            <a:ext cx="129614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77799" y="3967763"/>
            <a:ext cx="1296144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84134" y="3933057"/>
            <a:ext cx="4588130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589591" y="3819843"/>
            <a:ext cx="3483073" cy="510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44538" y="4365104"/>
            <a:ext cx="208716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474745" y="4422999"/>
            <a:ext cx="3773383" cy="434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260827" y="4395907"/>
            <a:ext cx="1211437" cy="461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589591" y="4377934"/>
            <a:ext cx="3339057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35149" y="4941168"/>
            <a:ext cx="818777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759022" y="4913092"/>
            <a:ext cx="4553002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962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3247683"/>
            <a:ext cx="3168352" cy="389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079776" y="3250351"/>
            <a:ext cx="2088232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241613" y="3247683"/>
            <a:ext cx="818777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127448" y="3642431"/>
            <a:ext cx="1382315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493393" y="3658872"/>
            <a:ext cx="4034655" cy="333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127448" y="4005064"/>
            <a:ext cx="818777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111964" y="4007204"/>
            <a:ext cx="4416084" cy="386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127448" y="4399418"/>
            <a:ext cx="2088232" cy="1117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27448" y="5491764"/>
            <a:ext cx="2016224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032486" y="5865412"/>
            <a:ext cx="3168352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200838" y="5880478"/>
            <a:ext cx="2859552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059853" y="5880478"/>
            <a:ext cx="1556427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707858" y="5958000"/>
            <a:ext cx="818777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293187" y="6291667"/>
            <a:ext cx="5766666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215680" y="4581128"/>
            <a:ext cx="33123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041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55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0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00386" y="1141775"/>
            <a:ext cx="5179590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902637" y="1045519"/>
            <a:ext cx="4801875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848528" y="1169985"/>
            <a:ext cx="818777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98179" y="1675190"/>
            <a:ext cx="1797421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515214" y="1675190"/>
            <a:ext cx="2356650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977431" y="1675190"/>
            <a:ext cx="4801875" cy="419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9805772" y="1731610"/>
            <a:ext cx="1666228" cy="362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75905" y="2250958"/>
            <a:ext cx="8344431" cy="46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70359" y="2846697"/>
            <a:ext cx="2517329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385309" y="2777533"/>
            <a:ext cx="2206636" cy="50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633626" y="2807950"/>
            <a:ext cx="5788015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338225" y="3383618"/>
            <a:ext cx="1581312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973139" y="3365042"/>
            <a:ext cx="7291213" cy="528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9380221" y="3447681"/>
            <a:ext cx="2517329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38225" y="4018570"/>
            <a:ext cx="1797336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155175" y="3953052"/>
            <a:ext cx="3724801" cy="531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5899925" y="3953053"/>
            <a:ext cx="4444547" cy="47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0344472" y="3953052"/>
            <a:ext cx="1378553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79376" y="4588004"/>
            <a:ext cx="2517329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3116297" y="4561486"/>
            <a:ext cx="5355967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8563720" y="4561485"/>
            <a:ext cx="2857921" cy="47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52480" y="5109298"/>
            <a:ext cx="4651432" cy="516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6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3130641"/>
            <a:ext cx="11520000" cy="143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62"/>
          <a:stretch>
            <a:fillRect/>
          </a:stretch>
        </p:blipFill>
        <p:spPr>
          <a:xfrm>
            <a:off x="1343472" y="4532878"/>
            <a:ext cx="11520000" cy="226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85"/>
          <a:stretch>
            <a:fillRect/>
          </a:stretch>
        </p:blipFill>
        <p:spPr>
          <a:xfrm>
            <a:off x="839416" y="1124744"/>
            <a:ext cx="11520000" cy="333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auto">
          <a:xfrm>
            <a:off x="839416" y="1124744"/>
            <a:ext cx="10513168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39416" y="2013932"/>
            <a:ext cx="5400600" cy="910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08687" y="1988840"/>
            <a:ext cx="471184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6730" y="2878026"/>
            <a:ext cx="10513168" cy="47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39416" y="3429000"/>
            <a:ext cx="676875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608168" y="3474432"/>
            <a:ext cx="3880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39416" y="3942832"/>
            <a:ext cx="43204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190832" y="3886141"/>
            <a:ext cx="450556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87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7" b="27506"/>
          <a:stretch>
            <a:fillRect/>
          </a:stretch>
        </p:blipFill>
        <p:spPr>
          <a:xfrm>
            <a:off x="8976320" y="4063819"/>
            <a:ext cx="335394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11520000" cy="4349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76"/>
          <a:stretch>
            <a:fillRect/>
          </a:stretch>
        </p:blipFill>
        <p:spPr>
          <a:xfrm>
            <a:off x="983432" y="4687686"/>
            <a:ext cx="11520000" cy="216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432" y="4969811"/>
            <a:ext cx="7416824" cy="1411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00256" y="5243521"/>
            <a:ext cx="324036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9416" y="6237312"/>
            <a:ext cx="1296144" cy="61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158861" y="6214047"/>
            <a:ext cx="321705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75921" y="6381326"/>
            <a:ext cx="3262456" cy="37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4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64165" y="2443346"/>
            <a:ext cx="295140" cy="333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45123" y="4139123"/>
            <a:ext cx="333223" cy="333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69"/>
          <a:stretch>
            <a:fillRect/>
          </a:stretch>
        </p:blipFill>
        <p:spPr>
          <a:xfrm>
            <a:off x="191344" y="764704"/>
            <a:ext cx="9744480" cy="231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3093561"/>
            <a:ext cx="9984843" cy="364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7" b="27506"/>
          <a:stretch>
            <a:fillRect/>
          </a:stretch>
        </p:blipFill>
        <p:spPr>
          <a:xfrm>
            <a:off x="9552384" y="1556792"/>
            <a:ext cx="335394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auto">
          <a:xfrm>
            <a:off x="225345" y="769644"/>
            <a:ext cx="896699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6611" y="1461080"/>
            <a:ext cx="4413205" cy="74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535127" y="1461081"/>
            <a:ext cx="2208945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25315" y="1464707"/>
            <a:ext cx="156087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8397549" y="1556792"/>
            <a:ext cx="156087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68746" y="2290132"/>
            <a:ext cx="400361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96887" y="2334303"/>
            <a:ext cx="5355097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052984" y="2254068"/>
            <a:ext cx="2708260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8882918" y="2259363"/>
            <a:ext cx="76040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25345" y="3057109"/>
            <a:ext cx="2630295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031412" y="3095779"/>
            <a:ext cx="6304948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82503" y="3951364"/>
            <a:ext cx="156087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840011" y="3909355"/>
            <a:ext cx="2383781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4223792" y="3909355"/>
            <a:ext cx="156087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951984" y="3800891"/>
            <a:ext cx="156087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617112" y="3983475"/>
            <a:ext cx="176795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68746" y="5116242"/>
            <a:ext cx="3046934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3274435" y="5148003"/>
            <a:ext cx="2677549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033714" y="4727256"/>
            <a:ext cx="1767953" cy="151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7836262" y="5121537"/>
            <a:ext cx="119881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9050473" y="5033927"/>
            <a:ext cx="1560873" cy="743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31340" y="6237310"/>
            <a:ext cx="4653568" cy="597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1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64165" y="1147976"/>
            <a:ext cx="295140" cy="333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45123" y="3313000"/>
            <a:ext cx="323702" cy="333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78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2235137"/>
            <a:ext cx="304661" cy="333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43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110725"/>
            <a:ext cx="323702" cy="32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304865"/>
            <a:ext cx="11520000" cy="210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42" y="620688"/>
            <a:ext cx="9316090" cy="351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20336" y="2564904"/>
            <a:ext cx="323702" cy="343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121393"/>
            <a:ext cx="7682685" cy="286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2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54644" y="1804651"/>
            <a:ext cx="304661" cy="333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80" y="3770947"/>
            <a:ext cx="4104456" cy="3087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828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69818" y="1833218"/>
            <a:ext cx="314181" cy="333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