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2914650"/>
            <a:ext cx="39814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3979"/>
            <a:ext cx="8832384" cy="6125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8248" y="2924944"/>
            <a:ext cx="432048" cy="52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98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2925" y="2927935"/>
            <a:ext cx="447471" cy="409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69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6446" y="2061453"/>
            <a:ext cx="2221228" cy="317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0625" y="2702954"/>
            <a:ext cx="398335" cy="324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46220" y="2838007"/>
            <a:ext cx="276809" cy="4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70290" y="2723212"/>
            <a:ext cx="229549" cy="29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68338" y="4170191"/>
            <a:ext cx="5187702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474303" y="4219878"/>
            <a:ext cx="2023371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173378" y="4836787"/>
            <a:ext cx="2978406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072629" y="4816025"/>
            <a:ext cx="4425045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88939" y="5433593"/>
            <a:ext cx="2023371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312310" y="5528248"/>
            <a:ext cx="6576948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79251" y="6127318"/>
            <a:ext cx="1011686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650895" y="6046796"/>
            <a:ext cx="4805145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4050"/>
            <a:ext cx="6600136" cy="598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4032" y="4509120"/>
            <a:ext cx="360040" cy="303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61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2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900000"/>
            <a:ext cx="5400600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20000" y="1700808"/>
            <a:ext cx="2177945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929347" y="1680131"/>
            <a:ext cx="2950629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04408" y="2299878"/>
            <a:ext cx="5400600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35389" y="3100686"/>
            <a:ext cx="7160811" cy="85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911589" y="3316658"/>
            <a:ext cx="1568787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51384" y="4165622"/>
            <a:ext cx="6912768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625553" y="4160791"/>
            <a:ext cx="1568787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70491" y="4857657"/>
            <a:ext cx="5265469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79948" y="5456727"/>
            <a:ext cx="8124364" cy="122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5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355239" y="4389321"/>
            <a:ext cx="990148" cy="505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21553" y="4446523"/>
            <a:ext cx="352264" cy="40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12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0703" y="3386278"/>
            <a:ext cx="1340118" cy="7655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14925" y="5894430"/>
            <a:ext cx="1026938" cy="38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85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3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573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904416" y="5043004"/>
            <a:ext cx="349550" cy="39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43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7680256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749979" y="1628800"/>
            <a:ext cx="4049877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799857" y="1761313"/>
            <a:ext cx="2016224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16080" y="1865513"/>
            <a:ext cx="1568787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79376" y="2622626"/>
            <a:ext cx="5112568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79376" y="3221696"/>
            <a:ext cx="5256584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00386" y="3836325"/>
            <a:ext cx="7555854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91344" y="4505515"/>
            <a:ext cx="1568787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800665" y="4450954"/>
            <a:ext cx="6743607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75939" y="5050024"/>
            <a:ext cx="3819861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77433" y="5737523"/>
            <a:ext cx="5418567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3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2091964"/>
            <a:ext cx="447471" cy="41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24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2744" y="2732079"/>
            <a:ext cx="292237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99539" y="4250495"/>
            <a:ext cx="641495" cy="342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90930" y="4279009"/>
            <a:ext cx="570218" cy="30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65170" y="5162970"/>
            <a:ext cx="620113" cy="30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6214" y="3795852"/>
            <a:ext cx="380827" cy="41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76812"/>
            <a:ext cx="8184312" cy="507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52184" y="3861048"/>
            <a:ext cx="469244" cy="45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958000"/>
            <a:ext cx="7992888" cy="65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867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auto">
          <a:xfrm>
            <a:off x="1055440" y="2643012"/>
            <a:ext cx="9793088" cy="1002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1017950" y="2872168"/>
            <a:ext cx="380827" cy="54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055440" y="3861048"/>
            <a:ext cx="705678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8123374" y="3861048"/>
            <a:ext cx="334862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055440" y="5260524"/>
            <a:ext cx="30963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4147196" y="5282050"/>
            <a:ext cx="439707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2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87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13178"/>
            <a:ext cx="6888168" cy="85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747239" y="1126973"/>
            <a:ext cx="99696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93748" y="1893627"/>
            <a:ext cx="6888168" cy="998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747239" y="2132856"/>
            <a:ext cx="42089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89206" y="2780928"/>
            <a:ext cx="5046754" cy="95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5873362" y="2916515"/>
            <a:ext cx="2166854" cy="1049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89206" y="3966132"/>
            <a:ext cx="4182658" cy="773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4871864" y="4103100"/>
            <a:ext cx="3672408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593748" y="4860533"/>
            <a:ext cx="1973860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2619293" y="4849497"/>
            <a:ext cx="2684620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5334706" y="4880701"/>
            <a:ext cx="2705509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593748" y="5445985"/>
            <a:ext cx="5646268" cy="599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8" grpId="0" animBg="1"/>
      <p:bldP spid="69" grpId="0" animBg="1"/>
      <p:bldP spid="70" grpId="0" animBg="1"/>
      <p:bldP spid="7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