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3" r:id="rId4"/>
    <p:sldId id="391" r:id="rId5"/>
    <p:sldId id="390" r:id="rId6"/>
    <p:sldId id="389" r:id="rId7"/>
    <p:sldId id="388" r:id="rId8"/>
    <p:sldId id="387" r:id="rId9"/>
    <p:sldId id="386" r:id="rId10"/>
    <p:sldId id="385" r:id="rId11"/>
    <p:sldId id="384" r:id="rId12"/>
    <p:sldId id="383" r:id="rId13"/>
    <p:sldId id="382" r:id="rId14"/>
    <p:sldId id="381" r:id="rId15"/>
    <p:sldId id="380" r:id="rId16"/>
    <p:sldId id="379" r:id="rId17"/>
    <p:sldId id="377" r:id="rId18"/>
    <p:sldId id="376" r:id="rId19"/>
    <p:sldId id="375" r:id="rId20"/>
    <p:sldId id="374" r:id="rId21"/>
    <p:sldId id="373" r:id="rId22"/>
    <p:sldId id="371" r:id="rId23"/>
    <p:sldId id="370" r:id="rId24"/>
    <p:sldId id="369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415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013135"/>
            <a:ext cx="11520000" cy="2831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46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51179" y="3409150"/>
            <a:ext cx="268245" cy="26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51179" y="5650027"/>
            <a:ext cx="260354" cy="28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65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4080205"/>
            <a:ext cx="295140" cy="323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15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58666" y="1217131"/>
            <a:ext cx="287358" cy="25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80771" y="4041818"/>
            <a:ext cx="250517" cy="25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54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49292" y="2826203"/>
            <a:ext cx="260433" cy="316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44073" y="4938513"/>
            <a:ext cx="792088" cy="532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35559" y="5292116"/>
            <a:ext cx="306939" cy="46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63414" y="5413085"/>
            <a:ext cx="269734" cy="316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80190" y="6129596"/>
            <a:ext cx="186023" cy="316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2165" y="2291659"/>
            <a:ext cx="618842" cy="32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93917" y="3016085"/>
            <a:ext cx="628363" cy="32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12033" y="3740510"/>
            <a:ext cx="837818" cy="33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316495" y="3873957"/>
            <a:ext cx="314181" cy="4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678280" y="3750042"/>
            <a:ext cx="276099" cy="32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05289" y="4455404"/>
            <a:ext cx="1313851" cy="371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66743" y="4484000"/>
            <a:ext cx="628363" cy="32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92696"/>
            <a:ext cx="11520000" cy="3352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045145"/>
            <a:ext cx="11520000" cy="2834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59496" y="4045144"/>
            <a:ext cx="3755958" cy="896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47528" y="5237875"/>
            <a:ext cx="3755958" cy="896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19536" y="6246394"/>
            <a:ext cx="3755958" cy="611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11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2276872"/>
            <a:ext cx="5832648" cy="896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847528" y="3421433"/>
            <a:ext cx="3755958" cy="896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487488" y="4514612"/>
            <a:ext cx="3755958" cy="896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271464" y="5615123"/>
            <a:ext cx="3755958" cy="896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38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3473" y="3088510"/>
            <a:ext cx="7920879" cy="48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9264352" y="3061155"/>
            <a:ext cx="2736304" cy="484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27448" y="3978782"/>
            <a:ext cx="1008112" cy="48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138609" y="3861048"/>
            <a:ext cx="230120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465469" y="3861048"/>
            <a:ext cx="623904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0817896" y="3971783"/>
            <a:ext cx="114907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134724" y="4945346"/>
            <a:ext cx="3737140" cy="92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52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2060848"/>
            <a:ext cx="9793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59180" y="2216184"/>
            <a:ext cx="93305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5871" y="2874927"/>
            <a:ext cx="352792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55267" y="2945857"/>
            <a:ext cx="184073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87609" y="2884520"/>
            <a:ext cx="520462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384" y="3541962"/>
            <a:ext cx="93305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32452" y="3665937"/>
            <a:ext cx="247531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81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57635" y="3076902"/>
            <a:ext cx="622254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2567608" y="3815634"/>
            <a:ext cx="5400600" cy="909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783632" y="4868451"/>
            <a:ext cx="158417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459972" y="5805264"/>
            <a:ext cx="23317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791744" y="5780043"/>
            <a:ext cx="460851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36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90" y="3717032"/>
            <a:ext cx="11520000" cy="207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96769" y="3946227"/>
            <a:ext cx="323702" cy="324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00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928476"/>
            <a:ext cx="11520000" cy="386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448" y="2852936"/>
            <a:ext cx="820891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1544" y="3674499"/>
            <a:ext cx="622254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9496" y="4538595"/>
            <a:ext cx="622254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2027" y="5258675"/>
            <a:ext cx="622254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07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62129" y="5522445"/>
            <a:ext cx="603954" cy="306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81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2276872"/>
            <a:ext cx="631210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91344" y="2937164"/>
            <a:ext cx="622254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12509" y="3861049"/>
            <a:ext cx="622254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91344" y="4900484"/>
            <a:ext cx="6222541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76883" y="5892441"/>
            <a:ext cx="276615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3486157" y="5966208"/>
            <a:ext cx="318590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764704"/>
            <a:ext cx="8760376" cy="388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7" y="4523188"/>
            <a:ext cx="9568963" cy="232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7446" y="4649552"/>
            <a:ext cx="9001001" cy="59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3595" y="5249167"/>
            <a:ext cx="5514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83076" y="5249167"/>
            <a:ext cx="422489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55761" y="5249167"/>
            <a:ext cx="168039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36160" y="5133068"/>
            <a:ext cx="2706139" cy="71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04001" y="6008072"/>
            <a:ext cx="168039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91501" y="6125463"/>
            <a:ext cx="448657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08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752325" y="4581128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384032" y="5597960"/>
            <a:ext cx="2520280" cy="927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56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2" y="2918386"/>
            <a:ext cx="10369152" cy="87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343472" y="4002866"/>
            <a:ext cx="1728192" cy="87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3071664" y="4139372"/>
            <a:ext cx="43924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478612" y="4037748"/>
            <a:ext cx="185774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9306946" y="4153440"/>
            <a:ext cx="1857747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987162" y="5150599"/>
            <a:ext cx="381269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4799856" y="5043686"/>
            <a:ext cx="136815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49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9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2927648" y="1556792"/>
            <a:ext cx="316835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10164" y="4437112"/>
            <a:ext cx="54898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00448" y="4401108"/>
            <a:ext cx="23758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20000" y="5121188"/>
            <a:ext cx="2375872" cy="46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095872" y="5131753"/>
            <a:ext cx="3144144" cy="46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240016" y="5245964"/>
            <a:ext cx="2736304" cy="46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96096" y="5625244"/>
            <a:ext cx="6858044" cy="46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857152" y="5677103"/>
            <a:ext cx="2736304" cy="46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96096" y="6272338"/>
            <a:ext cx="3919784" cy="46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099494" y="6215233"/>
            <a:ext cx="1500562" cy="46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683670" y="6342268"/>
            <a:ext cx="2736304" cy="46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92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88000" y="1233812"/>
            <a:ext cx="323702" cy="324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88000" y="3684946"/>
            <a:ext cx="323702" cy="324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518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36626" y="2218038"/>
            <a:ext cx="282322" cy="29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36626" y="3964011"/>
            <a:ext cx="282322" cy="29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8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97520" y="1309550"/>
            <a:ext cx="295140" cy="32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78479" y="3995437"/>
            <a:ext cx="323702" cy="333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9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16561" y="1347862"/>
            <a:ext cx="371305" cy="333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66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2671504"/>
            <a:ext cx="314181" cy="333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3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2274487"/>
            <a:ext cx="323702" cy="33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8400336" cy="616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56240" y="4509120"/>
            <a:ext cx="3600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