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8" r:id="rId4"/>
    <p:sldId id="377" r:id="rId5"/>
    <p:sldId id="376" r:id="rId6"/>
    <p:sldId id="375" r:id="rId7"/>
    <p:sldId id="374" r:id="rId8"/>
    <p:sldId id="373" r:id="rId9"/>
    <p:sldId id="372" r:id="rId10"/>
    <p:sldId id="371" r:id="rId11"/>
    <p:sldId id="370" r:id="rId12"/>
    <p:sldId id="37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2" d="100"/>
          <a:sy n="62" d="100"/>
        </p:scale>
        <p:origin x="475" y="5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352" y="2971991"/>
            <a:ext cx="11665296" cy="8745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513168" cy="2382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55" b="49644"/>
          <a:stretch>
            <a:fillRect/>
          </a:stretch>
        </p:blipFill>
        <p:spPr>
          <a:xfrm>
            <a:off x="5519936" y="2708920"/>
            <a:ext cx="3685139" cy="3349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892" y="836712"/>
            <a:ext cx="7816493" cy="5805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7764" y="836712"/>
            <a:ext cx="4612480" cy="53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1424" y="1371362"/>
            <a:ext cx="973151" cy="53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35774" y="1459831"/>
            <a:ext cx="2779787" cy="53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679126" y="1497978"/>
            <a:ext cx="921118" cy="53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19427" y="2121097"/>
            <a:ext cx="2722983" cy="53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765589" y="2121097"/>
            <a:ext cx="1834654" cy="53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21656" y="2603507"/>
            <a:ext cx="3870842" cy="53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804029" y="2527893"/>
            <a:ext cx="707746" cy="53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27274" y="3179993"/>
            <a:ext cx="2722983" cy="53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782444" y="3202014"/>
            <a:ext cx="1817799" cy="53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987764" y="3852088"/>
            <a:ext cx="1250685" cy="53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238448" y="3811272"/>
            <a:ext cx="1817799" cy="53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056247" y="3811272"/>
            <a:ext cx="3623929" cy="53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982267" y="4472537"/>
            <a:ext cx="2667990" cy="1640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689497" y="4959298"/>
            <a:ext cx="3503177" cy="53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7302797" y="5025300"/>
            <a:ext cx="951496" cy="53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088361" y="6069352"/>
            <a:ext cx="847414" cy="53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947903" y="6102124"/>
            <a:ext cx="4612480" cy="53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7752793" y="3811272"/>
            <a:ext cx="589967" cy="53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038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t="-1" b="58595"/>
          <a:stretch>
            <a:fillRect/>
          </a:stretch>
        </p:blipFill>
        <p:spPr>
          <a:xfrm>
            <a:off x="8040217" y="4221088"/>
            <a:ext cx="4040836" cy="2168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8192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95400" y="1124744"/>
            <a:ext cx="5472608" cy="435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695400" y="1882268"/>
            <a:ext cx="1584176" cy="469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2279576" y="1882268"/>
            <a:ext cx="2160240" cy="435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4583832" y="1916832"/>
            <a:ext cx="1512168" cy="435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695400" y="2630806"/>
            <a:ext cx="1656184" cy="435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2392412" y="2630806"/>
            <a:ext cx="3754288" cy="435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695400" y="3344780"/>
            <a:ext cx="2736304" cy="435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3575720" y="3355712"/>
            <a:ext cx="2520280" cy="435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6131786" y="3355712"/>
            <a:ext cx="3060558" cy="435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9193123" y="3330347"/>
            <a:ext cx="1517104" cy="435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685528" y="4136868"/>
            <a:ext cx="3754288" cy="435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695400" y="4779337"/>
            <a:ext cx="4896544" cy="435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5667666" y="4835963"/>
            <a:ext cx="2372550" cy="435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8115938" y="4835963"/>
            <a:ext cx="1652470" cy="435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680632" y="5525493"/>
            <a:ext cx="2679064" cy="435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3359696" y="5560493"/>
            <a:ext cx="2232248" cy="435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5595090" y="5525493"/>
            <a:ext cx="4101309" cy="435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721532" y="6202962"/>
            <a:ext cx="3754288" cy="435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9718"/>
          <a:stretch>
            <a:fillRect/>
          </a:stretch>
        </p:blipFill>
        <p:spPr>
          <a:xfrm>
            <a:off x="7824193" y="3933055"/>
            <a:ext cx="3789608" cy="2855581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9361040" cy="4583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90" y="890178"/>
            <a:ext cx="111312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20000" y="1124744"/>
            <a:ext cx="321576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/>
          <a:srcRect l="9718"/>
          <a:stretch>
            <a:fillRect/>
          </a:stretch>
        </p:blipFill>
        <p:spPr>
          <a:xfrm>
            <a:off x="6816080" y="1052736"/>
            <a:ext cx="4013561" cy="3024336"/>
          </a:xfrm>
          <a:prstGeom prst="rect">
            <a:avLst/>
          </a:prstGeom>
        </p:spPr>
      </p:pic>
      <p:sp useBgFill="1">
        <p:nvSpPr>
          <p:cNvPr id="40" name="矩形 39"/>
          <p:cNvSpPr/>
          <p:nvPr/>
        </p:nvSpPr>
        <p:spPr bwMode="auto">
          <a:xfrm>
            <a:off x="4079776" y="1124744"/>
            <a:ext cx="259228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720000" y="1916832"/>
            <a:ext cx="40798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4727848" y="1916832"/>
            <a:ext cx="20882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707990" y="2718266"/>
            <a:ext cx="207564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2803746" y="2780928"/>
            <a:ext cx="394032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738728" y="3645024"/>
            <a:ext cx="5285264" cy="2232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6237843" y="4437112"/>
            <a:ext cx="72225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695030" y="6146122"/>
            <a:ext cx="475289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5460888" y="6164664"/>
            <a:ext cx="321576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5516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27448" y="2348880"/>
            <a:ext cx="439248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1107810" y="2996952"/>
            <a:ext cx="441212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1127448" y="3466979"/>
            <a:ext cx="439248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1107810" y="4180404"/>
            <a:ext cx="124377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2373084" y="4103477"/>
            <a:ext cx="314685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1081777" y="4816902"/>
            <a:ext cx="112579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2207568" y="4772998"/>
            <a:ext cx="619268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8472264" y="4869160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1096882" y="5467709"/>
            <a:ext cx="269486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3791744" y="5485528"/>
            <a:ext cx="360040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7440448" y="5485528"/>
            <a:ext cx="14638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1127448" y="6073741"/>
            <a:ext cx="165618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2811865" y="6118516"/>
            <a:ext cx="191598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4742168" y="6148375"/>
            <a:ext cx="191598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72" y="836712"/>
            <a:ext cx="10513168" cy="427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283" b="-1"/>
          <a:stretch>
            <a:fillRect/>
          </a:stretch>
        </p:blipFill>
        <p:spPr>
          <a:xfrm>
            <a:off x="9408368" y="4077072"/>
            <a:ext cx="2167209" cy="25649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80" y="897441"/>
            <a:ext cx="69189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7152" y="980728"/>
            <a:ext cx="2167209" cy="2651979"/>
          </a:xfrm>
          <a:prstGeom prst="rect">
            <a:avLst/>
          </a:prstGeom>
        </p:spPr>
      </p:pic>
      <p:sp useBgFill="1">
        <p:nvSpPr>
          <p:cNvPr id="80" name="矩形 79"/>
          <p:cNvSpPr/>
          <p:nvPr/>
        </p:nvSpPr>
        <p:spPr bwMode="auto">
          <a:xfrm>
            <a:off x="833280" y="900000"/>
            <a:ext cx="3696049" cy="512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矩形 80"/>
          <p:cNvSpPr/>
          <p:nvPr/>
        </p:nvSpPr>
        <p:spPr bwMode="auto">
          <a:xfrm>
            <a:off x="4630485" y="1124744"/>
            <a:ext cx="443475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矩形 81"/>
          <p:cNvSpPr/>
          <p:nvPr/>
        </p:nvSpPr>
        <p:spPr bwMode="auto">
          <a:xfrm>
            <a:off x="736672" y="1628800"/>
            <a:ext cx="4176464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3" name="矩形 82"/>
          <p:cNvSpPr/>
          <p:nvPr/>
        </p:nvSpPr>
        <p:spPr bwMode="auto">
          <a:xfrm>
            <a:off x="611542" y="2040078"/>
            <a:ext cx="3917787" cy="483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4" name="矩形 83"/>
          <p:cNvSpPr/>
          <p:nvPr/>
        </p:nvSpPr>
        <p:spPr bwMode="auto">
          <a:xfrm>
            <a:off x="4600182" y="2132856"/>
            <a:ext cx="443475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5" name="矩形 84"/>
          <p:cNvSpPr/>
          <p:nvPr/>
        </p:nvSpPr>
        <p:spPr bwMode="auto">
          <a:xfrm>
            <a:off x="736672" y="2636912"/>
            <a:ext cx="3600400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6" name="矩形 85"/>
          <p:cNvSpPr/>
          <p:nvPr/>
        </p:nvSpPr>
        <p:spPr bwMode="auto">
          <a:xfrm>
            <a:off x="4643157" y="2636912"/>
            <a:ext cx="443475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7" name="矩形 86"/>
          <p:cNvSpPr/>
          <p:nvPr/>
        </p:nvSpPr>
        <p:spPr bwMode="auto">
          <a:xfrm>
            <a:off x="736672" y="3177308"/>
            <a:ext cx="2448272" cy="1403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8" name="矩形 87"/>
          <p:cNvSpPr/>
          <p:nvPr/>
        </p:nvSpPr>
        <p:spPr bwMode="auto">
          <a:xfrm>
            <a:off x="3269292" y="3648362"/>
            <a:ext cx="1643844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9" name="矩形 88"/>
          <p:cNvSpPr/>
          <p:nvPr/>
        </p:nvSpPr>
        <p:spPr bwMode="auto">
          <a:xfrm>
            <a:off x="810758" y="4647176"/>
            <a:ext cx="1798122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0" name="矩形 89"/>
          <p:cNvSpPr/>
          <p:nvPr/>
        </p:nvSpPr>
        <p:spPr bwMode="auto">
          <a:xfrm>
            <a:off x="2681304" y="4731016"/>
            <a:ext cx="2405328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1" name="矩形 90"/>
          <p:cNvSpPr/>
          <p:nvPr/>
        </p:nvSpPr>
        <p:spPr bwMode="auto">
          <a:xfrm>
            <a:off x="5109154" y="4731016"/>
            <a:ext cx="1244142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2" name="矩形 91"/>
          <p:cNvSpPr/>
          <p:nvPr/>
        </p:nvSpPr>
        <p:spPr bwMode="auto">
          <a:xfrm>
            <a:off x="6449904" y="4675620"/>
            <a:ext cx="774457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3" name="矩形 92"/>
          <p:cNvSpPr/>
          <p:nvPr/>
        </p:nvSpPr>
        <p:spPr bwMode="auto">
          <a:xfrm>
            <a:off x="833280" y="5261800"/>
            <a:ext cx="839496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4" name="矩形 93"/>
          <p:cNvSpPr/>
          <p:nvPr/>
        </p:nvSpPr>
        <p:spPr bwMode="auto">
          <a:xfrm>
            <a:off x="1769384" y="5261800"/>
            <a:ext cx="2448272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5" name="矩形 94"/>
          <p:cNvSpPr/>
          <p:nvPr/>
        </p:nvSpPr>
        <p:spPr bwMode="auto">
          <a:xfrm>
            <a:off x="4276590" y="5172017"/>
            <a:ext cx="2508754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6" name="矩形 95"/>
          <p:cNvSpPr/>
          <p:nvPr/>
        </p:nvSpPr>
        <p:spPr bwMode="auto">
          <a:xfrm>
            <a:off x="6844278" y="5304300"/>
            <a:ext cx="443475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7" name="矩形 96"/>
          <p:cNvSpPr/>
          <p:nvPr/>
        </p:nvSpPr>
        <p:spPr bwMode="auto">
          <a:xfrm>
            <a:off x="809553" y="5762746"/>
            <a:ext cx="4679647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8" name="矩形 97"/>
          <p:cNvSpPr/>
          <p:nvPr/>
        </p:nvSpPr>
        <p:spPr bwMode="auto">
          <a:xfrm>
            <a:off x="5585808" y="5668414"/>
            <a:ext cx="1638553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9" name="矩形 98"/>
          <p:cNvSpPr/>
          <p:nvPr/>
        </p:nvSpPr>
        <p:spPr bwMode="auto">
          <a:xfrm>
            <a:off x="765820" y="6234957"/>
            <a:ext cx="1003564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0" name="矩形 99"/>
          <p:cNvSpPr/>
          <p:nvPr/>
        </p:nvSpPr>
        <p:spPr bwMode="auto">
          <a:xfrm>
            <a:off x="1836844" y="6307785"/>
            <a:ext cx="1492116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24" y="755984"/>
            <a:ext cx="11520000" cy="4573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27" b="26242"/>
          <a:stretch>
            <a:fillRect/>
          </a:stretch>
        </p:blipFill>
        <p:spPr>
          <a:xfrm>
            <a:off x="6096000" y="3501008"/>
            <a:ext cx="3847730" cy="3356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75" y="908720"/>
            <a:ext cx="10732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23392" y="1052736"/>
            <a:ext cx="59046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23392" y="1916832"/>
            <a:ext cx="100811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631504" y="1916832"/>
            <a:ext cx="4824536" cy="483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716449" y="2708920"/>
            <a:ext cx="509151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5987951" y="2801698"/>
            <a:ext cx="443475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729944" y="3473406"/>
            <a:ext cx="3349832" cy="2259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4186328" y="4425763"/>
            <a:ext cx="2485736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729944" y="6021288"/>
            <a:ext cx="2629752" cy="491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3428410" y="6129347"/>
            <a:ext cx="2163534" cy="3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86" y="872430"/>
            <a:ext cx="11520000" cy="4376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23392" y="980728"/>
            <a:ext cx="4968552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5735960" y="1181518"/>
            <a:ext cx="2592288" cy="51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8424856" y="1177824"/>
            <a:ext cx="2783712" cy="450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751266" y="2054334"/>
            <a:ext cx="7432966" cy="2238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8457792" y="2978460"/>
            <a:ext cx="2750776" cy="522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529528" y="4725144"/>
            <a:ext cx="3190208" cy="496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3824560" y="4732042"/>
            <a:ext cx="2631480" cy="625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83847"/>
            <a:ext cx="10089027" cy="4185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64" b="46244"/>
          <a:stretch>
            <a:fillRect/>
          </a:stretch>
        </p:blipFill>
        <p:spPr>
          <a:xfrm>
            <a:off x="6672064" y="4195540"/>
            <a:ext cx="3662951" cy="2545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783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87322" y="980728"/>
            <a:ext cx="317643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3896430" y="1037502"/>
            <a:ext cx="2127562" cy="59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720000" y="1772816"/>
            <a:ext cx="91150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1693528" y="1693191"/>
            <a:ext cx="2170224" cy="59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3896430" y="1693191"/>
            <a:ext cx="2127562" cy="59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47328" y="2420888"/>
            <a:ext cx="2127562" cy="59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2181034" y="2382134"/>
            <a:ext cx="3176430" cy="59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5357464" y="2501735"/>
            <a:ext cx="594520" cy="59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661070" y="3144814"/>
            <a:ext cx="4570833" cy="59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5519936" y="3239494"/>
            <a:ext cx="384639" cy="59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720000" y="3948290"/>
            <a:ext cx="2711704" cy="2009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3527162" y="4596437"/>
            <a:ext cx="2568838" cy="59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687322" y="6050801"/>
            <a:ext cx="2600366" cy="59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3320366" y="6112451"/>
            <a:ext cx="2127562" cy="59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794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55440" y="2204864"/>
            <a:ext cx="4536504" cy="59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983432" y="2835645"/>
            <a:ext cx="1800200" cy="59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2819372" y="2796162"/>
            <a:ext cx="2844580" cy="59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983432" y="3470541"/>
            <a:ext cx="4680520" cy="59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1127448" y="3978758"/>
            <a:ext cx="648072" cy="59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1919536" y="4020299"/>
            <a:ext cx="3600400" cy="59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911424" y="4824165"/>
            <a:ext cx="2736304" cy="59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3675404" y="4801123"/>
            <a:ext cx="2996660" cy="59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6721967" y="4819919"/>
            <a:ext cx="2127562" cy="59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1127448" y="5606791"/>
            <a:ext cx="1152128" cy="59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2291408" y="5475502"/>
            <a:ext cx="1716360" cy="59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4024754" y="5433068"/>
            <a:ext cx="4159480" cy="59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8200075" y="5475502"/>
            <a:ext cx="1136285" cy="59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1055440" y="6232119"/>
            <a:ext cx="2127562" cy="591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41</cp:revision>
  <dcterms:created xsi:type="dcterms:W3CDTF">2015-09-16T06:52:00Z</dcterms:created>
  <dcterms:modified xsi:type="dcterms:W3CDTF">2024-06-28T07:15:14Z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