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388" r:id="rId5"/>
    <p:sldId id="387" r:id="rId6"/>
    <p:sldId id="386" r:id="rId7"/>
    <p:sldId id="383" r:id="rId8"/>
    <p:sldId id="382" r:id="rId9"/>
    <p:sldId id="380" r:id="rId10"/>
    <p:sldId id="379" r:id="rId11"/>
    <p:sldId id="376" r:id="rId12"/>
    <p:sldId id="375" r:id="rId13"/>
    <p:sldId id="373" r:id="rId14"/>
    <p:sldId id="372" r:id="rId15"/>
    <p:sldId id="371" r:id="rId16"/>
    <p:sldId id="370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>
        <p:scale>
          <a:sx n="53" d="100"/>
          <a:sy n="53" d="100"/>
        </p:scale>
        <p:origin x="1354" y="7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5268A-F5C9-422B-AEC7-E71A2E8FF2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6BBA51-3141-4E5F-AD1C-D0DCC68343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BBA51-3141-4E5F-AD1C-D0DCC68343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3532"/>
          <a:stretch>
            <a:fillRect/>
          </a:stretch>
        </p:blipFill>
        <p:spPr>
          <a:xfrm>
            <a:off x="1055440" y="2996952"/>
            <a:ext cx="10297144" cy="82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40" y="692696"/>
            <a:ext cx="7344176" cy="61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72" y="1177668"/>
            <a:ext cx="762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6840" y="4262706"/>
            <a:ext cx="447476" cy="296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61529" y="6363560"/>
            <a:ext cx="239494" cy="296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052736"/>
            <a:ext cx="8784976" cy="391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8" y="1769380"/>
            <a:ext cx="2929887" cy="30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95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7" name="矩形 56"/>
          <p:cNvSpPr/>
          <p:nvPr/>
        </p:nvSpPr>
        <p:spPr bwMode="auto">
          <a:xfrm>
            <a:off x="695566" y="5301208"/>
            <a:ext cx="619252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4799856" y="1052736"/>
            <a:ext cx="4248472" cy="3888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683656" y="6083936"/>
            <a:ext cx="619252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7825"/>
            <a:ext cx="7176200" cy="5273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97"/>
          <a:stretch>
            <a:fillRect/>
          </a:stretch>
        </p:blipFill>
        <p:spPr>
          <a:xfrm>
            <a:off x="1199456" y="6021288"/>
            <a:ext cx="7340619" cy="631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3563" y="3386366"/>
            <a:ext cx="2826568" cy="2058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3"/>
          <a:stretch>
            <a:fillRect/>
          </a:stretch>
        </p:blipFill>
        <p:spPr>
          <a:xfrm>
            <a:off x="479376" y="764704"/>
            <a:ext cx="9314198" cy="4815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5368438"/>
            <a:ext cx="9314198" cy="152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42" t="49382" b="7213"/>
          <a:stretch>
            <a:fillRect/>
          </a:stretch>
        </p:blipFill>
        <p:spPr>
          <a:xfrm>
            <a:off x="9192344" y="2006061"/>
            <a:ext cx="2673238" cy="222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3719" y="1929885"/>
            <a:ext cx="2918281" cy="2125662"/>
          </a:xfrm>
          <a:prstGeom prst="rect">
            <a:avLst/>
          </a:prstGeom>
        </p:spPr>
      </p:pic>
      <p:sp useBgFill="1">
        <p:nvSpPr>
          <p:cNvPr id="49" name="矩形 48"/>
          <p:cNvSpPr/>
          <p:nvPr/>
        </p:nvSpPr>
        <p:spPr bwMode="auto">
          <a:xfrm>
            <a:off x="479376" y="882076"/>
            <a:ext cx="64807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7080856" y="845786"/>
            <a:ext cx="196747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479376" y="1677857"/>
            <a:ext cx="74888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7987456" y="1773279"/>
            <a:ext cx="106087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479376" y="2475338"/>
            <a:ext cx="8568951" cy="131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420112" y="4191040"/>
            <a:ext cx="862821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420112" y="4952090"/>
            <a:ext cx="26515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3071664" y="4952090"/>
            <a:ext cx="21602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5291168" y="4993311"/>
            <a:ext cx="21602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510672" y="4993311"/>
            <a:ext cx="196747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462143" y="5525855"/>
            <a:ext cx="88132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1402736" y="5497367"/>
            <a:ext cx="3888432" cy="43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5291168" y="5458154"/>
            <a:ext cx="375715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479376" y="6261687"/>
            <a:ext cx="196747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1520000" cy="533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19" y="764704"/>
            <a:ext cx="7734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7563" y="818788"/>
            <a:ext cx="3528392" cy="45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4821203" y="818788"/>
            <a:ext cx="3528392" cy="2825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4255956" y="796106"/>
            <a:ext cx="4179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947198" y="1493504"/>
            <a:ext cx="372673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947197" y="2167891"/>
            <a:ext cx="163850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2641588" y="2167891"/>
            <a:ext cx="184092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924412" y="2842278"/>
            <a:ext cx="163850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2544033" y="2726360"/>
            <a:ext cx="212990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916141" y="3369199"/>
            <a:ext cx="188558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981591" y="4066268"/>
            <a:ext cx="2129901" cy="1756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3096146" y="4692458"/>
            <a:ext cx="401898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947197" y="6047855"/>
            <a:ext cx="330875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8765" y="1243990"/>
            <a:ext cx="2919974" cy="251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1328"/>
            <a:ext cx="9575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5726" y="3573016"/>
            <a:ext cx="3660444" cy="295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02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auto">
          <a:xfrm>
            <a:off x="720001" y="1196752"/>
            <a:ext cx="537600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19999" y="2132856"/>
            <a:ext cx="3143753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863752" y="2131473"/>
            <a:ext cx="223224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23392" y="3191329"/>
            <a:ext cx="5369445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282265" y="3983417"/>
            <a:ext cx="4373575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4558528" y="4042049"/>
            <a:ext cx="1551191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16837" y="4869160"/>
            <a:ext cx="1590731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291876" y="5013176"/>
            <a:ext cx="654042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23" y="908720"/>
            <a:ext cx="7791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3" name="矩形 52"/>
          <p:cNvSpPr/>
          <p:nvPr/>
        </p:nvSpPr>
        <p:spPr bwMode="auto">
          <a:xfrm>
            <a:off x="825123" y="908720"/>
            <a:ext cx="25202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3460561" y="908720"/>
            <a:ext cx="391729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7493009" y="908720"/>
            <a:ext cx="38889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604375" y="1556792"/>
            <a:ext cx="317307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3841603" y="1508677"/>
            <a:ext cx="346423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331001" y="1508677"/>
            <a:ext cx="55090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818097" y="2913544"/>
            <a:ext cx="317537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4000501" y="2204864"/>
            <a:ext cx="3492508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928245" y="4098145"/>
            <a:ext cx="391525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4835154" y="4160423"/>
            <a:ext cx="25202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825123" y="4918368"/>
            <a:ext cx="48245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5649659" y="4845268"/>
            <a:ext cx="2520280" cy="743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855688" y="5921144"/>
            <a:ext cx="2520280" cy="738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3064" y="1689737"/>
            <a:ext cx="3660444" cy="295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48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1986" y="3195272"/>
            <a:ext cx="392315" cy="41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9252"/>
            <a:ext cx="9408448" cy="6010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20" y="2564904"/>
            <a:ext cx="576064" cy="57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00536" cy="4534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4392" y="2708920"/>
            <a:ext cx="576064" cy="674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640531"/>
            <a:ext cx="2614610" cy="3191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764704"/>
            <a:ext cx="9505056" cy="4404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6280" y="3501008"/>
            <a:ext cx="50405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17"/>
          <a:stretch>
            <a:fillRect/>
          </a:stretch>
        </p:blipFill>
        <p:spPr>
          <a:xfrm>
            <a:off x="9264352" y="2708920"/>
            <a:ext cx="2472872" cy="39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67" y="692696"/>
            <a:ext cx="6624737" cy="1303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08" y="1953451"/>
            <a:ext cx="6777960" cy="4784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74824" y="2664276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1186"/>
            <a:ext cx="8184312" cy="6018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2184" y="5373216"/>
            <a:ext cx="576064" cy="448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1520000" cy="450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3818" y="4205768"/>
            <a:ext cx="837818" cy="50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4" r="13337"/>
          <a:stretch>
            <a:fillRect/>
          </a:stretch>
        </p:blipFill>
        <p:spPr>
          <a:xfrm>
            <a:off x="7704729" y="3933056"/>
            <a:ext cx="3863879" cy="292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20688"/>
            <a:ext cx="10225136" cy="3787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3512" y="3645024"/>
            <a:ext cx="7200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3429000"/>
            <a:ext cx="3746962" cy="34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