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549"/>
          <a:stretch>
            <a:fillRect/>
          </a:stretch>
        </p:blipFill>
        <p:spPr>
          <a:xfrm>
            <a:off x="1055440" y="2996952"/>
            <a:ext cx="10001250" cy="942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89" y="762015"/>
            <a:ext cx="11520000" cy="310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92" r="10117"/>
          <a:stretch>
            <a:fillRect/>
          </a:stretch>
        </p:blipFill>
        <p:spPr>
          <a:xfrm>
            <a:off x="4367808" y="3870874"/>
            <a:ext cx="4481338" cy="2959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5834798" y="3146999"/>
            <a:ext cx="1547359" cy="52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414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1937" y="4063528"/>
            <a:ext cx="342743" cy="44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904" y="3530136"/>
            <a:ext cx="3682757" cy="332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33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auto">
          <a:xfrm>
            <a:off x="1127448" y="2708920"/>
            <a:ext cx="36004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696272" y="2852936"/>
            <a:ext cx="17597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095872" y="3573016"/>
            <a:ext cx="16877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783632" y="3573550"/>
            <a:ext cx="23762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159896" y="3605024"/>
            <a:ext cx="15841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086494" y="4431214"/>
            <a:ext cx="212918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248504" y="4438180"/>
            <a:ext cx="320753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199456" y="5199758"/>
            <a:ext cx="48965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096000" y="5199758"/>
            <a:ext cx="44644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07368" y="6084203"/>
            <a:ext cx="47525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159896" y="6020221"/>
            <a:ext cx="51125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11520000" cy="415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4149080"/>
            <a:ext cx="331470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78" y="900000"/>
            <a:ext cx="7417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89654" y="932008"/>
            <a:ext cx="2808312" cy="912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auto">
          <a:xfrm>
            <a:off x="3597966" y="932008"/>
            <a:ext cx="1296144" cy="76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auto">
          <a:xfrm>
            <a:off x="1030278" y="1900246"/>
            <a:ext cx="3840541" cy="59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auto">
          <a:xfrm>
            <a:off x="501622" y="2555500"/>
            <a:ext cx="1224136" cy="585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4735" y="1060337"/>
            <a:ext cx="3143752" cy="1960328"/>
          </a:xfrm>
          <a:prstGeom prst="rect">
            <a:avLst/>
          </a:prstGeom>
        </p:spPr>
      </p:pic>
      <p:sp useBgFill="1">
        <p:nvSpPr>
          <p:cNvPr id="99" name="矩形 98"/>
          <p:cNvSpPr/>
          <p:nvPr/>
        </p:nvSpPr>
        <p:spPr bwMode="auto">
          <a:xfrm>
            <a:off x="1725757" y="2632326"/>
            <a:ext cx="2664297" cy="50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4390054" y="2612971"/>
            <a:ext cx="583105" cy="466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/>
          <p:cNvSpPr/>
          <p:nvPr/>
        </p:nvSpPr>
        <p:spPr bwMode="auto">
          <a:xfrm>
            <a:off x="1008169" y="3152230"/>
            <a:ext cx="1581686" cy="7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/>
          <p:cNvSpPr/>
          <p:nvPr/>
        </p:nvSpPr>
        <p:spPr bwMode="auto">
          <a:xfrm>
            <a:off x="2668904" y="3141741"/>
            <a:ext cx="3314700" cy="7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/>
          <p:cNvSpPr/>
          <p:nvPr/>
        </p:nvSpPr>
        <p:spPr bwMode="auto">
          <a:xfrm>
            <a:off x="6103041" y="3233921"/>
            <a:ext cx="2585247" cy="752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auto">
          <a:xfrm>
            <a:off x="415695" y="3981305"/>
            <a:ext cx="1958135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auto">
          <a:xfrm>
            <a:off x="2435621" y="3963850"/>
            <a:ext cx="5842865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auto">
          <a:xfrm>
            <a:off x="510333" y="4554349"/>
            <a:ext cx="1958135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7" name="矩形 106"/>
          <p:cNvSpPr/>
          <p:nvPr/>
        </p:nvSpPr>
        <p:spPr bwMode="auto">
          <a:xfrm>
            <a:off x="2495254" y="4634892"/>
            <a:ext cx="3488350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8" name="矩形 107"/>
          <p:cNvSpPr/>
          <p:nvPr/>
        </p:nvSpPr>
        <p:spPr bwMode="auto">
          <a:xfrm>
            <a:off x="6084762" y="4530333"/>
            <a:ext cx="1958135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9" name="矩形 108"/>
          <p:cNvSpPr/>
          <p:nvPr/>
        </p:nvSpPr>
        <p:spPr bwMode="auto">
          <a:xfrm>
            <a:off x="819945" y="5159167"/>
            <a:ext cx="1434686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0" name="矩形 109"/>
          <p:cNvSpPr/>
          <p:nvPr/>
        </p:nvSpPr>
        <p:spPr bwMode="auto">
          <a:xfrm>
            <a:off x="2239257" y="5235992"/>
            <a:ext cx="2510837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1" name="矩形 110"/>
          <p:cNvSpPr/>
          <p:nvPr/>
        </p:nvSpPr>
        <p:spPr bwMode="auto">
          <a:xfrm>
            <a:off x="4870819" y="5105233"/>
            <a:ext cx="3172078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2" name="矩形 111"/>
          <p:cNvSpPr/>
          <p:nvPr/>
        </p:nvSpPr>
        <p:spPr bwMode="auto">
          <a:xfrm>
            <a:off x="1004059" y="5826491"/>
            <a:ext cx="2089851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3" name="矩形 112"/>
          <p:cNvSpPr/>
          <p:nvPr/>
        </p:nvSpPr>
        <p:spPr bwMode="auto">
          <a:xfrm>
            <a:off x="3157921" y="5802476"/>
            <a:ext cx="2945120" cy="85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4" grpId="0" animBg="1"/>
      <p:bldP spid="95" grpId="0" animBg="1"/>
      <p:bldP spid="96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65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1356" y="2944444"/>
            <a:ext cx="503336" cy="314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055440" y="4149080"/>
            <a:ext cx="345638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911424" y="5686893"/>
            <a:ext cx="806007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717431" y="5629733"/>
            <a:ext cx="2938409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084650" y="6174947"/>
            <a:ext cx="1122918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207567" y="6286762"/>
            <a:ext cx="1958135" cy="54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06849"/>
            <a:ext cx="8424936" cy="5271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1" y="2420888"/>
            <a:ext cx="3456384" cy="1923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53984"/>
            <a:ext cx="5935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7" name="矩形 66"/>
          <p:cNvSpPr/>
          <p:nvPr/>
        </p:nvSpPr>
        <p:spPr bwMode="auto">
          <a:xfrm>
            <a:off x="1084793" y="836712"/>
            <a:ext cx="2058879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3143673" y="2924945"/>
            <a:ext cx="1368152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4547828" y="2846358"/>
            <a:ext cx="2052229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1019813" y="3440942"/>
            <a:ext cx="2058879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3108395" y="3440942"/>
            <a:ext cx="2052228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160623" y="3356672"/>
            <a:ext cx="1415160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1084792" y="3835556"/>
            <a:ext cx="4363135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5502665" y="3918254"/>
            <a:ext cx="1368152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46080" y="4347442"/>
            <a:ext cx="1101448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847528" y="4312868"/>
            <a:ext cx="1368152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3219077" y="4346574"/>
            <a:ext cx="2163439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5412356" y="4267284"/>
            <a:ext cx="1368152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893638" y="4790180"/>
            <a:ext cx="1101448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007369" y="4808009"/>
            <a:ext cx="2163439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4212733" y="4760717"/>
            <a:ext cx="2393773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1055440" y="5326929"/>
            <a:ext cx="5551066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835407" y="5770535"/>
            <a:ext cx="1101448" cy="46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1936854" y="5845849"/>
            <a:ext cx="4843653" cy="47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812070" y="6299626"/>
            <a:ext cx="3051681" cy="365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