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r="66537" b="54741"/>
          <a:stretch>
            <a:fillRect/>
          </a:stretch>
        </p:blipFill>
        <p:spPr>
          <a:xfrm>
            <a:off x="3575720" y="1556792"/>
            <a:ext cx="4608636" cy="15529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34644" t="45259" r="33463"/>
          <a:stretch>
            <a:fillRect/>
          </a:stretch>
        </p:blipFill>
        <p:spPr>
          <a:xfrm>
            <a:off x="4007892" y="3356992"/>
            <a:ext cx="4392488" cy="1878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2708920"/>
            <a:ext cx="208823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935760" y="2819388"/>
            <a:ext cx="1872208" cy="825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608168" y="2708920"/>
            <a:ext cx="2016224" cy="1046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19735" y="2783562"/>
            <a:ext cx="335867" cy="369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33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23224" y="2462673"/>
            <a:ext cx="362325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53417" y="4689672"/>
            <a:ext cx="301937" cy="332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69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5463" y="1200000"/>
            <a:ext cx="359932" cy="36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61499" y="3745714"/>
            <a:ext cx="531328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35790" y="4182857"/>
            <a:ext cx="531328" cy="3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15868" y="4002857"/>
            <a:ext cx="968389" cy="6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64393" y="5125714"/>
            <a:ext cx="1191205" cy="40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95947" y="6034285"/>
            <a:ext cx="994099" cy="48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9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66677" y="3720490"/>
            <a:ext cx="295140" cy="352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9735" y="3930121"/>
            <a:ext cx="1894611" cy="44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71471" y="4139752"/>
            <a:ext cx="485553" cy="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52561" y="4273154"/>
            <a:ext cx="361785" cy="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76198" y="4244568"/>
            <a:ext cx="295140" cy="36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58"/>
          <a:stretch>
            <a:fillRect/>
          </a:stretch>
        </p:blipFill>
        <p:spPr>
          <a:xfrm>
            <a:off x="6600056" y="2016297"/>
            <a:ext cx="5015960" cy="3941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630914" y="3361602"/>
            <a:ext cx="2663487" cy="56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487245"/>
            <a:ext cx="11520000" cy="177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269270" y="5445224"/>
            <a:ext cx="417865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73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1464" y="4653136"/>
            <a:ext cx="59766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72064" y="5523673"/>
            <a:ext cx="2378748" cy="376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99728" y="4675620"/>
            <a:ext cx="2468680" cy="55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1464" y="5373216"/>
            <a:ext cx="54006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56567" y="6119940"/>
            <a:ext cx="59766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6951"/>
            <a:ext cx="7680256" cy="592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10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03336" y="900000"/>
            <a:ext cx="8112944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612768" y="1192392"/>
            <a:ext cx="237977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23392" y="2348880"/>
            <a:ext cx="360040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223792" y="2564904"/>
            <a:ext cx="26642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88088" y="2564904"/>
            <a:ext cx="27363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9624392" y="2556736"/>
            <a:ext cx="237977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23393" y="4007513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343472" y="3719480"/>
            <a:ext cx="9649071" cy="107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23392" y="5114796"/>
            <a:ext cx="88569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68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750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181627" y="3083576"/>
            <a:ext cx="1283622" cy="39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07867" y="3801763"/>
            <a:ext cx="1689740" cy="3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72741" y="5325188"/>
            <a:ext cx="1174841" cy="3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73979" y="6137682"/>
            <a:ext cx="1588210" cy="384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74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4429" y="1195432"/>
            <a:ext cx="561719" cy="466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16561" y="1166842"/>
            <a:ext cx="542677" cy="5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198" y="2091260"/>
            <a:ext cx="1123438" cy="5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66611" y="2091260"/>
            <a:ext cx="542677" cy="51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86115" y="3234871"/>
            <a:ext cx="552198" cy="7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85123" y="3025209"/>
            <a:ext cx="1561388" cy="51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145785" y="3968688"/>
            <a:ext cx="1704198" cy="505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60694" y="4893106"/>
            <a:ext cx="1066314" cy="514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3447"/>
            <a:ext cx="8040296" cy="591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536160" y="3861048"/>
            <a:ext cx="504056" cy="422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15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05673" y="2129268"/>
            <a:ext cx="359706" cy="3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48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176120" y="900000"/>
            <a:ext cx="1017598" cy="1190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9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8611" y="2214567"/>
            <a:ext cx="399867" cy="40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1271804"/>
            <a:ext cx="399867" cy="409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50842" y="4797152"/>
            <a:ext cx="1589574" cy="1193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58780" y="2132524"/>
            <a:ext cx="657194" cy="35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127448" y="5958000"/>
            <a:ext cx="1728192" cy="567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91744" y="5781338"/>
            <a:ext cx="2088232" cy="878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04112" y="5958000"/>
            <a:ext cx="2160240" cy="49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