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2" r:id="rId5"/>
    <p:sldId id="380" r:id="rId6"/>
    <p:sldId id="379" r:id="rId7"/>
    <p:sldId id="378" r:id="rId8"/>
    <p:sldId id="377" r:id="rId9"/>
    <p:sldId id="376" r:id="rId10"/>
    <p:sldId id="375" r:id="rId11"/>
    <p:sldId id="374" r:id="rId12"/>
    <p:sldId id="383" r:id="rId13"/>
    <p:sldId id="373" r:id="rId14"/>
    <p:sldId id="372" r:id="rId15"/>
    <p:sldId id="371" r:id="rId16"/>
    <p:sldId id="370" r:id="rId17"/>
    <p:sldId id="369" r:id="rId18"/>
    <p:sldId id="368" r:id="rId19"/>
    <p:sldId id="366" r:id="rId20"/>
    <p:sldId id="365" r:id="rId21"/>
    <p:sldId id="364" r:id="rId22"/>
    <p:sldId id="38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605" y="5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637" y="3009900"/>
            <a:ext cx="73247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4"/>
          <a:stretch>
            <a:fillRect/>
          </a:stretch>
        </p:blipFill>
        <p:spPr>
          <a:xfrm>
            <a:off x="720000" y="900000"/>
            <a:ext cx="10776600" cy="3979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6"/>
          <a:stretch>
            <a:fillRect/>
          </a:stretch>
        </p:blipFill>
        <p:spPr>
          <a:xfrm>
            <a:off x="551384" y="1124744"/>
            <a:ext cx="10992624" cy="518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05381" y="1124744"/>
            <a:ext cx="9246428" cy="1502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502804" y="1529275"/>
            <a:ext cx="924643" cy="693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89800" y="2679804"/>
            <a:ext cx="2427187" cy="1681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60066" y="4512297"/>
            <a:ext cx="4337366" cy="693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611064" y="4592154"/>
            <a:ext cx="5765387" cy="693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430758" y="5540774"/>
            <a:ext cx="924643" cy="693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89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492896"/>
            <a:ext cx="396044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303912" y="2924944"/>
            <a:ext cx="38164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343472" y="3933056"/>
            <a:ext cx="14389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782452" y="3933056"/>
            <a:ext cx="38164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816080" y="3933056"/>
            <a:ext cx="23042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343472" y="4653136"/>
            <a:ext cx="532859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672064" y="4725144"/>
            <a:ext cx="23762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199456" y="5373216"/>
            <a:ext cx="20162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7382"/>
            <a:ext cx="8544352" cy="5992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3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66611" y="1109556"/>
            <a:ext cx="599801" cy="54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93454" y="2996952"/>
            <a:ext cx="1015507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79376" y="4005063"/>
            <a:ext cx="2232248" cy="1128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664216" y="4353254"/>
            <a:ext cx="2711704" cy="515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402466" y="4333148"/>
            <a:ext cx="2637750" cy="68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040216" y="4333147"/>
            <a:ext cx="1512168" cy="68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2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87488" y="3068960"/>
            <a:ext cx="58326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20136" y="3045798"/>
            <a:ext cx="4104455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59496" y="4005064"/>
            <a:ext cx="62646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824192" y="4049230"/>
            <a:ext cx="3647808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23228" y="5062664"/>
            <a:ext cx="21245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22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19008" y="5235934"/>
            <a:ext cx="314181" cy="40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09355" y="5150169"/>
            <a:ext cx="675966" cy="533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738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1700808"/>
            <a:ext cx="11520000" cy="5361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72000" y="2708920"/>
            <a:ext cx="102485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0929" y="3789040"/>
            <a:ext cx="1218607" cy="50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38645" y="3703037"/>
            <a:ext cx="588554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96200" y="3764139"/>
            <a:ext cx="3024336" cy="50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40063" y="4676764"/>
            <a:ext cx="5539913" cy="1281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00539" y="4990831"/>
            <a:ext cx="2311686" cy="50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19933" y="5065007"/>
            <a:ext cx="2311686" cy="504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9963"/>
            <a:ext cx="8472344" cy="5930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7658"/>
            <a:ext cx="8328328" cy="5912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41"/>
          <a:stretch>
            <a:fillRect/>
          </a:stretch>
        </p:blipFill>
        <p:spPr>
          <a:xfrm>
            <a:off x="720000" y="735539"/>
            <a:ext cx="10272544" cy="586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80376" y="1700808"/>
            <a:ext cx="531968" cy="686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40564" y="5013176"/>
            <a:ext cx="595297" cy="686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43"/>
          <a:stretch>
            <a:fillRect/>
          </a:stretch>
        </p:blipFill>
        <p:spPr>
          <a:xfrm>
            <a:off x="825744" y="900000"/>
            <a:ext cx="10742864" cy="446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825744" y="1148521"/>
            <a:ext cx="9216099" cy="1288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551384" y="2685869"/>
            <a:ext cx="9841957" cy="1040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668550" y="3973657"/>
            <a:ext cx="3397818" cy="1062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4066369" y="4077073"/>
            <a:ext cx="3397818" cy="1113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5" grpId="0" animBg="1"/>
      <p:bldP spid="86" grpId="0" animBg="1"/>
      <p:bldP spid="8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>
            <a:fillRect/>
          </a:stretch>
        </p:blipFill>
        <p:spPr>
          <a:xfrm>
            <a:off x="664735" y="980728"/>
            <a:ext cx="11051774" cy="5167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8" name="矩形 87"/>
          <p:cNvSpPr/>
          <p:nvPr/>
        </p:nvSpPr>
        <p:spPr bwMode="auto">
          <a:xfrm>
            <a:off x="604866" y="1197410"/>
            <a:ext cx="9902582" cy="107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551384" y="2703565"/>
            <a:ext cx="2723946" cy="107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3335201" y="2730155"/>
            <a:ext cx="6449034" cy="107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auto">
          <a:xfrm>
            <a:off x="9897337" y="2730155"/>
            <a:ext cx="851179" cy="107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auto">
          <a:xfrm>
            <a:off x="551386" y="4170585"/>
            <a:ext cx="5447891" cy="107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3" name="矩形 92"/>
          <p:cNvSpPr/>
          <p:nvPr/>
        </p:nvSpPr>
        <p:spPr bwMode="auto">
          <a:xfrm>
            <a:off x="6112624" y="4170584"/>
            <a:ext cx="4635892" cy="107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4" name="矩形 93"/>
          <p:cNvSpPr/>
          <p:nvPr/>
        </p:nvSpPr>
        <p:spPr bwMode="auto">
          <a:xfrm>
            <a:off x="551386" y="5557424"/>
            <a:ext cx="3495522" cy="789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9"/>
          <a:stretch>
            <a:fillRect/>
          </a:stretch>
        </p:blipFill>
        <p:spPr>
          <a:xfrm>
            <a:off x="767408" y="908719"/>
            <a:ext cx="10729192" cy="292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840416" y="1196752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9707"/>
            <a:ext cx="8616360" cy="5920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0216" y="2924944"/>
            <a:ext cx="504056" cy="514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90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02446" y="4255736"/>
            <a:ext cx="447471" cy="41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89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23412" y="2490184"/>
            <a:ext cx="300366" cy="379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631504" y="5229200"/>
            <a:ext cx="172819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66"/>
          <a:stretch>
            <a:fillRect/>
          </a:stretch>
        </p:blipFill>
        <p:spPr>
          <a:xfrm>
            <a:off x="611807" y="2204864"/>
            <a:ext cx="11520000" cy="2438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b="47637"/>
          <a:stretch>
            <a:fillRect/>
          </a:stretch>
        </p:blipFill>
        <p:spPr>
          <a:xfrm>
            <a:off x="407368" y="1052736"/>
            <a:ext cx="11172825" cy="115212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auto">
          <a:xfrm>
            <a:off x="4151784" y="2348880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32103" y="2185042"/>
            <a:ext cx="1235721" cy="667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552384" y="3501008"/>
            <a:ext cx="115212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40"/>
          <a:stretch>
            <a:fillRect/>
          </a:stretch>
        </p:blipFill>
        <p:spPr>
          <a:xfrm>
            <a:off x="720000" y="692935"/>
            <a:ext cx="10200536" cy="5866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8792" y="4954006"/>
            <a:ext cx="7555520" cy="56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904312" y="4954006"/>
            <a:ext cx="1604805" cy="56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48792" y="5898370"/>
            <a:ext cx="2077600" cy="566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90"/>
          <a:stretch>
            <a:fillRect/>
          </a:stretch>
        </p:blipFill>
        <p:spPr>
          <a:xfrm>
            <a:off x="720000" y="900000"/>
            <a:ext cx="9529811" cy="440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2564904"/>
            <a:ext cx="559202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384032" y="2420888"/>
            <a:ext cx="223224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8760296" y="285293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31968" y="3861048"/>
            <a:ext cx="220764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675356" y="3866520"/>
            <a:ext cx="104438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