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353" y="3081338"/>
            <a:ext cx="11665296" cy="678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52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86754" y="1052737"/>
            <a:ext cx="512121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716457" y="1752206"/>
            <a:ext cx="699023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415480" y="1746774"/>
            <a:ext cx="43924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648919" y="2438741"/>
            <a:ext cx="4582985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5807968" y="1052737"/>
            <a:ext cx="3672408" cy="2376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5265151" y="2438741"/>
            <a:ext cx="542818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644767" y="3117040"/>
            <a:ext cx="5179258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631556" y="3900760"/>
            <a:ext cx="3789133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4491770" y="3882173"/>
            <a:ext cx="4340534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8949690" y="3941293"/>
            <a:ext cx="699023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686755" y="4684480"/>
            <a:ext cx="6489366" cy="178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176121" y="5329108"/>
            <a:ext cx="2825985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5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1052736"/>
            <a:ext cx="33843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4079478" y="1132245"/>
            <a:ext cx="2825985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946173" y="1085209"/>
            <a:ext cx="4334403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79418" y="1861046"/>
            <a:ext cx="5948630" cy="2360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668630" y="2792789"/>
            <a:ext cx="4611946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720001" y="4461968"/>
            <a:ext cx="1487568" cy="623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2243573" y="4525298"/>
            <a:ext cx="2628292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4871865" y="4525297"/>
            <a:ext cx="6408711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19999" y="5369893"/>
            <a:ext cx="4151866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03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08158" y="4730290"/>
            <a:ext cx="341940" cy="313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5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22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88177" y="1052736"/>
            <a:ext cx="2167463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726469" y="1569723"/>
            <a:ext cx="5153507" cy="419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688177" y="2001772"/>
            <a:ext cx="3103567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5899198" y="952863"/>
            <a:ext cx="3103567" cy="3124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3894759" y="2110431"/>
            <a:ext cx="1841202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720000" y="2641690"/>
            <a:ext cx="2279656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3162893" y="2624612"/>
            <a:ext cx="2717083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661857" y="3154813"/>
            <a:ext cx="1761736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2473331" y="3090629"/>
            <a:ext cx="1923173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4490975" y="3154813"/>
            <a:ext cx="1389001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581138" y="3609588"/>
            <a:ext cx="4778467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5469395" y="3609588"/>
            <a:ext cx="400731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720000" y="4166896"/>
            <a:ext cx="2135640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2830157" y="4096690"/>
            <a:ext cx="3697891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6572709" y="4129330"/>
            <a:ext cx="2135640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735882" y="4661875"/>
            <a:ext cx="7016302" cy="146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672585" y="6191889"/>
            <a:ext cx="4199279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4871864" y="6212417"/>
            <a:ext cx="1923173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1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6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87001" y="990360"/>
            <a:ext cx="6345103" cy="63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722671" y="1718024"/>
            <a:ext cx="764817" cy="55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042978" y="990360"/>
            <a:ext cx="4309606" cy="3302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487488" y="1718024"/>
            <a:ext cx="5400600" cy="55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54962" y="2654156"/>
            <a:ext cx="2460718" cy="55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3248679" y="2400772"/>
            <a:ext cx="3639409" cy="102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548379" y="3560402"/>
            <a:ext cx="6339709" cy="102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87001" y="4588629"/>
            <a:ext cx="4112855" cy="732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4799857" y="4566254"/>
            <a:ext cx="2448272" cy="732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7193325" y="4623511"/>
            <a:ext cx="4112855" cy="732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47204" y="5380682"/>
            <a:ext cx="4112855" cy="732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60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0394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19145"/>
            <a:ext cx="4112855" cy="997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720000" y="1950114"/>
            <a:ext cx="1016511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4635379" y="919145"/>
            <a:ext cx="4112855" cy="198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1809394" y="1935977"/>
            <a:ext cx="2825985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716559" y="2479951"/>
            <a:ext cx="2211089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2927648" y="2527370"/>
            <a:ext cx="1707731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716559" y="3118763"/>
            <a:ext cx="2643137" cy="31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3419862" y="3071344"/>
            <a:ext cx="4112855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656939" y="3551476"/>
            <a:ext cx="3134805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3791744" y="3615318"/>
            <a:ext cx="2088232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5922249" y="3643029"/>
            <a:ext cx="2825985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668664" y="4170507"/>
            <a:ext cx="3966715" cy="138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4635379" y="4610210"/>
            <a:ext cx="2825985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716560" y="5585770"/>
            <a:ext cx="1019952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1736511" y="5690577"/>
            <a:ext cx="1911217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3731053" y="5652521"/>
            <a:ext cx="3661091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533711" y="6240452"/>
            <a:ext cx="5346265" cy="49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7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