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9" r:id="rId4"/>
    <p:sldId id="388" r:id="rId5"/>
    <p:sldId id="387" r:id="rId6"/>
    <p:sldId id="390" r:id="rId7"/>
    <p:sldId id="386" r:id="rId8"/>
    <p:sldId id="385" r:id="rId9"/>
    <p:sldId id="384" r:id="rId10"/>
    <p:sldId id="381" r:id="rId11"/>
    <p:sldId id="380" r:id="rId12"/>
    <p:sldId id="379" r:id="rId13"/>
    <p:sldId id="378" r:id="rId14"/>
    <p:sldId id="375" r:id="rId15"/>
    <p:sldId id="374" r:id="rId16"/>
    <p:sldId id="373" r:id="rId17"/>
    <p:sldId id="370" r:id="rId18"/>
    <p:sldId id="369" r:id="rId19"/>
    <p:sldId id="391" r:id="rId20"/>
    <p:sldId id="367" r:id="rId21"/>
    <p:sldId id="366" r:id="rId22"/>
    <p:sldId id="365" r:id="rId23"/>
    <p:sldId id="364" r:id="rId24"/>
    <p:sldId id="392" r:id="rId25"/>
  </p:sldIdLst>
  <p:sldSz cx="12192000" cy="685800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9" d="100"/>
          <a:sy n="59" d="100"/>
        </p:scale>
        <p:origin x="605" y="58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592" y="2492896"/>
            <a:ext cx="7115324" cy="15821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96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9400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7" name="矩形 26"/>
          <p:cNvSpPr/>
          <p:nvPr/>
        </p:nvSpPr>
        <p:spPr bwMode="auto">
          <a:xfrm>
            <a:off x="623392" y="980728"/>
            <a:ext cx="482453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6888088" y="906040"/>
            <a:ext cx="3384376" cy="3531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5445968" y="1095165"/>
            <a:ext cx="1298106" cy="419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719710" y="1844824"/>
            <a:ext cx="5952354" cy="419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719710" y="2594483"/>
            <a:ext cx="2135930" cy="419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2935830" y="2600523"/>
            <a:ext cx="2296074" cy="419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5231904" y="2594483"/>
            <a:ext cx="1429331" cy="419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623392" y="3344142"/>
            <a:ext cx="4248472" cy="419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4968472" y="3330999"/>
            <a:ext cx="1847608" cy="419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719710" y="3979364"/>
            <a:ext cx="5664322" cy="1978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6384032" y="4716633"/>
            <a:ext cx="3405452" cy="419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719710" y="6073468"/>
            <a:ext cx="1199826" cy="523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1982212" y="6138860"/>
            <a:ext cx="6490052" cy="419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9" grpId="0" animBg="1"/>
      <p:bldP spid="4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10297144" cy="4161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08368" y="3501008"/>
            <a:ext cx="64807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329" y="4221089"/>
            <a:ext cx="4472542" cy="244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726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67074" y="2901640"/>
            <a:ext cx="333223" cy="409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28000" y="2901640"/>
            <a:ext cx="361785" cy="409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3626044"/>
            <a:ext cx="6028000" cy="2888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9000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34288" y="5350574"/>
            <a:ext cx="1029762" cy="389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11411" y="6071494"/>
            <a:ext cx="603146" cy="360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3332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059352" y="3883073"/>
            <a:ext cx="248483" cy="266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296" y="2265986"/>
            <a:ext cx="4011561" cy="3234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880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36595" y="2064458"/>
            <a:ext cx="361785" cy="410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3140968"/>
            <a:ext cx="4392488" cy="3306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976"/>
          <a:stretch>
            <a:fillRect/>
          </a:stretch>
        </p:blipFill>
        <p:spPr>
          <a:xfrm>
            <a:off x="376832" y="839348"/>
            <a:ext cx="11119767" cy="4490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9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14" t="61069" b="2166"/>
          <a:stretch>
            <a:fillRect/>
          </a:stretch>
        </p:blipFill>
        <p:spPr>
          <a:xfrm>
            <a:off x="7104112" y="3074665"/>
            <a:ext cx="4032448" cy="2052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024"/>
          <a:stretch>
            <a:fillRect/>
          </a:stretch>
        </p:blipFill>
        <p:spPr>
          <a:xfrm>
            <a:off x="468972" y="908720"/>
            <a:ext cx="10197270" cy="2416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314" y="2708494"/>
            <a:ext cx="10197270" cy="3953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/>
        </p:nvSpPr>
        <p:spPr bwMode="auto">
          <a:xfrm>
            <a:off x="926533" y="1023110"/>
            <a:ext cx="4461224" cy="651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5557956" y="908720"/>
            <a:ext cx="574724" cy="651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1046398" y="1560709"/>
            <a:ext cx="4341360" cy="573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5450557" y="1560709"/>
            <a:ext cx="574724" cy="651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1155314" y="2134045"/>
            <a:ext cx="4232443" cy="651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5450557" y="2212698"/>
            <a:ext cx="574724" cy="573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1046398" y="2822884"/>
            <a:ext cx="3311846" cy="831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4430919" y="2955834"/>
            <a:ext cx="3130256" cy="651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7577240" y="2998775"/>
            <a:ext cx="2729303" cy="651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1101528" y="3768477"/>
            <a:ext cx="2684764" cy="651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3737070" y="3650764"/>
            <a:ext cx="5539960" cy="651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9217061" y="3808492"/>
            <a:ext cx="1089482" cy="651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1086792" y="4302753"/>
            <a:ext cx="2356329" cy="651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3391416" y="4321153"/>
            <a:ext cx="3140245" cy="651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1155314" y="5203196"/>
            <a:ext cx="4575614" cy="651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5708684" y="5034930"/>
            <a:ext cx="2882004" cy="906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8659209" y="5162417"/>
            <a:ext cx="1532943" cy="651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1046398" y="6023450"/>
            <a:ext cx="1138429" cy="437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2190318" y="6023450"/>
            <a:ext cx="2625488" cy="446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47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22" b="42342"/>
          <a:stretch>
            <a:fillRect/>
          </a:stretch>
        </p:blipFill>
        <p:spPr>
          <a:xfrm>
            <a:off x="6960096" y="3223706"/>
            <a:ext cx="5075637" cy="3321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1055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3915346" y="2214272"/>
            <a:ext cx="556003" cy="328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851311" y="2878114"/>
            <a:ext cx="756968" cy="334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111485" y="4178975"/>
            <a:ext cx="810559" cy="362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567007" y="4836111"/>
            <a:ext cx="1949362" cy="362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055230" y="5647473"/>
            <a:ext cx="381833" cy="46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142026" y="6150384"/>
            <a:ext cx="395231" cy="368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9394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539107" y="980728"/>
            <a:ext cx="4044725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720000" y="1565512"/>
            <a:ext cx="767488" cy="410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1415480" y="1619456"/>
            <a:ext cx="3240360" cy="410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720000" y="2132856"/>
            <a:ext cx="1631584" cy="410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2532477" y="2132856"/>
            <a:ext cx="2123363" cy="410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623392" y="2640325"/>
            <a:ext cx="3888432" cy="410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717444" y="3130270"/>
            <a:ext cx="2714260" cy="410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3528312" y="3130269"/>
            <a:ext cx="983512" cy="410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741959" y="3698820"/>
            <a:ext cx="2329705" cy="810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3093623" y="3807253"/>
            <a:ext cx="1346193" cy="410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744691" y="4528766"/>
            <a:ext cx="886813" cy="410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741959" y="5087276"/>
            <a:ext cx="2689745" cy="410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3453663" y="5093916"/>
            <a:ext cx="4073371" cy="410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7527034" y="5113317"/>
            <a:ext cx="1161254" cy="410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681809" y="5603577"/>
            <a:ext cx="2411814" cy="410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3220647" y="5644580"/>
            <a:ext cx="4306387" cy="410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7588007" y="5662557"/>
            <a:ext cx="1316305" cy="410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681809" y="6118409"/>
            <a:ext cx="1525759" cy="410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4679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94" b="51093"/>
          <a:stretch>
            <a:fillRect/>
          </a:stretch>
        </p:blipFill>
        <p:spPr>
          <a:xfrm>
            <a:off x="8472264" y="4040968"/>
            <a:ext cx="3204955" cy="2817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42"/>
          <a:stretch>
            <a:fillRect/>
          </a:stretch>
        </p:blipFill>
        <p:spPr>
          <a:xfrm>
            <a:off x="795578" y="899999"/>
            <a:ext cx="10917046" cy="5181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95578" y="1025959"/>
            <a:ext cx="5916367" cy="640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8" name="矩形 87"/>
          <p:cNvSpPr/>
          <p:nvPr/>
        </p:nvSpPr>
        <p:spPr bwMode="auto">
          <a:xfrm>
            <a:off x="795578" y="1740532"/>
            <a:ext cx="1309862" cy="640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9" name="矩形 88"/>
          <p:cNvSpPr/>
          <p:nvPr/>
        </p:nvSpPr>
        <p:spPr bwMode="auto">
          <a:xfrm>
            <a:off x="2330148" y="1688764"/>
            <a:ext cx="4381798" cy="640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0" name="矩形 89"/>
          <p:cNvSpPr/>
          <p:nvPr/>
        </p:nvSpPr>
        <p:spPr bwMode="auto">
          <a:xfrm>
            <a:off x="585110" y="2380913"/>
            <a:ext cx="5340359" cy="640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1" name="矩形 90"/>
          <p:cNvSpPr/>
          <p:nvPr/>
        </p:nvSpPr>
        <p:spPr bwMode="auto">
          <a:xfrm>
            <a:off x="5971854" y="2329146"/>
            <a:ext cx="564492" cy="640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2" name="矩形 91"/>
          <p:cNvSpPr/>
          <p:nvPr/>
        </p:nvSpPr>
        <p:spPr bwMode="auto">
          <a:xfrm>
            <a:off x="795575" y="2969527"/>
            <a:ext cx="5000678" cy="640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3" name="矩形 92"/>
          <p:cNvSpPr/>
          <p:nvPr/>
        </p:nvSpPr>
        <p:spPr bwMode="auto">
          <a:xfrm>
            <a:off x="6020958" y="2969527"/>
            <a:ext cx="564492" cy="640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4" name="矩形 93"/>
          <p:cNvSpPr/>
          <p:nvPr/>
        </p:nvSpPr>
        <p:spPr bwMode="auto">
          <a:xfrm>
            <a:off x="795575" y="3703325"/>
            <a:ext cx="3669295" cy="1704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5" name="矩形 94"/>
          <p:cNvSpPr/>
          <p:nvPr/>
        </p:nvSpPr>
        <p:spPr bwMode="auto">
          <a:xfrm>
            <a:off x="4393092" y="4286755"/>
            <a:ext cx="2192358" cy="640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6" name="矩形 95"/>
          <p:cNvSpPr/>
          <p:nvPr/>
        </p:nvSpPr>
        <p:spPr bwMode="auto">
          <a:xfrm>
            <a:off x="596745" y="5393651"/>
            <a:ext cx="3418710" cy="640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7" name="矩形 96"/>
          <p:cNvSpPr/>
          <p:nvPr/>
        </p:nvSpPr>
        <p:spPr bwMode="auto">
          <a:xfrm>
            <a:off x="4110845" y="5501173"/>
            <a:ext cx="2601101" cy="640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58"/>
          <a:stretch>
            <a:fillRect/>
          </a:stretch>
        </p:blipFill>
        <p:spPr>
          <a:xfrm>
            <a:off x="762653" y="986891"/>
            <a:ext cx="10085875" cy="3515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8" name="矩形 97"/>
          <p:cNvSpPr/>
          <p:nvPr/>
        </p:nvSpPr>
        <p:spPr bwMode="auto">
          <a:xfrm>
            <a:off x="623392" y="1090691"/>
            <a:ext cx="4966805" cy="591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9" name="矩形 98"/>
          <p:cNvSpPr/>
          <p:nvPr/>
        </p:nvSpPr>
        <p:spPr bwMode="auto">
          <a:xfrm>
            <a:off x="5591728" y="980729"/>
            <a:ext cx="3543241" cy="591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0" name="矩形 99"/>
          <p:cNvSpPr/>
          <p:nvPr/>
        </p:nvSpPr>
        <p:spPr bwMode="auto">
          <a:xfrm>
            <a:off x="9209478" y="1073864"/>
            <a:ext cx="521514" cy="591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1" name="矩形 100"/>
          <p:cNvSpPr/>
          <p:nvPr/>
        </p:nvSpPr>
        <p:spPr bwMode="auto">
          <a:xfrm>
            <a:off x="718093" y="1650519"/>
            <a:ext cx="9143474" cy="591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2" name="矩形 101"/>
          <p:cNvSpPr/>
          <p:nvPr/>
        </p:nvSpPr>
        <p:spPr bwMode="auto">
          <a:xfrm>
            <a:off x="623392" y="2144272"/>
            <a:ext cx="2802592" cy="591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3" name="矩形 102"/>
          <p:cNvSpPr/>
          <p:nvPr/>
        </p:nvSpPr>
        <p:spPr bwMode="auto">
          <a:xfrm>
            <a:off x="3449644" y="2144272"/>
            <a:ext cx="2571335" cy="591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4" name="矩形 103"/>
          <p:cNvSpPr/>
          <p:nvPr/>
        </p:nvSpPr>
        <p:spPr bwMode="auto">
          <a:xfrm>
            <a:off x="6041825" y="2210346"/>
            <a:ext cx="3093145" cy="591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5" name="矩形 104"/>
          <p:cNvSpPr/>
          <p:nvPr/>
        </p:nvSpPr>
        <p:spPr bwMode="auto">
          <a:xfrm>
            <a:off x="9158630" y="2193208"/>
            <a:ext cx="521514" cy="591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6" name="矩形 105"/>
          <p:cNvSpPr/>
          <p:nvPr/>
        </p:nvSpPr>
        <p:spPr bwMode="auto">
          <a:xfrm>
            <a:off x="691971" y="2801972"/>
            <a:ext cx="5121407" cy="591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7" name="矩形 106"/>
          <p:cNvSpPr/>
          <p:nvPr/>
        </p:nvSpPr>
        <p:spPr bwMode="auto">
          <a:xfrm>
            <a:off x="5952639" y="2782659"/>
            <a:ext cx="2037607" cy="591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8" name="矩形 107"/>
          <p:cNvSpPr/>
          <p:nvPr/>
        </p:nvSpPr>
        <p:spPr bwMode="auto">
          <a:xfrm>
            <a:off x="8104211" y="2818799"/>
            <a:ext cx="1861156" cy="591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9" name="矩形 108"/>
          <p:cNvSpPr/>
          <p:nvPr/>
        </p:nvSpPr>
        <p:spPr bwMode="auto">
          <a:xfrm>
            <a:off x="762650" y="3356466"/>
            <a:ext cx="4619951" cy="591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0" name="矩形 109"/>
          <p:cNvSpPr/>
          <p:nvPr/>
        </p:nvSpPr>
        <p:spPr bwMode="auto">
          <a:xfrm>
            <a:off x="5423410" y="3401639"/>
            <a:ext cx="2250024" cy="591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1" name="矩形 110"/>
          <p:cNvSpPr/>
          <p:nvPr/>
        </p:nvSpPr>
        <p:spPr bwMode="auto">
          <a:xfrm>
            <a:off x="7699581" y="3308085"/>
            <a:ext cx="2161986" cy="591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2" name="矩形 111"/>
          <p:cNvSpPr/>
          <p:nvPr/>
        </p:nvSpPr>
        <p:spPr bwMode="auto">
          <a:xfrm>
            <a:off x="627330" y="3879977"/>
            <a:ext cx="4874649" cy="591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94" b="51093"/>
          <a:stretch>
            <a:fillRect/>
          </a:stretch>
        </p:blipFill>
        <p:spPr>
          <a:xfrm>
            <a:off x="8472264" y="4040968"/>
            <a:ext cx="3204955" cy="2817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767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61950" y="2045006"/>
            <a:ext cx="1113917" cy="515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91"/>
          <a:stretch>
            <a:fillRect/>
          </a:stretch>
        </p:blipFill>
        <p:spPr>
          <a:xfrm>
            <a:off x="720000" y="899999"/>
            <a:ext cx="10704592" cy="5188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9840416" y="4581128"/>
            <a:ext cx="7200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59"/>
          <a:stretch>
            <a:fillRect/>
          </a:stretch>
        </p:blipFill>
        <p:spPr>
          <a:xfrm>
            <a:off x="623392" y="1268759"/>
            <a:ext cx="11017224" cy="2600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10056440" y="2284672"/>
            <a:ext cx="504056" cy="568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974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78611" y="2320006"/>
            <a:ext cx="390347" cy="419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5298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1" name="矩形 30"/>
          <p:cNvSpPr/>
          <p:nvPr/>
        </p:nvSpPr>
        <p:spPr bwMode="auto">
          <a:xfrm>
            <a:off x="1055440" y="3289118"/>
            <a:ext cx="4824536" cy="499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5879976" y="3361126"/>
            <a:ext cx="1296144" cy="427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1069258" y="4077072"/>
            <a:ext cx="3010518" cy="427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4079776" y="4078954"/>
            <a:ext cx="3096344" cy="427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983432" y="4796606"/>
            <a:ext cx="4032448" cy="427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5019680" y="4811277"/>
            <a:ext cx="2300455" cy="427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1055440" y="5530086"/>
            <a:ext cx="1224136" cy="427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2256414" y="5484132"/>
            <a:ext cx="2759466" cy="427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5015880" y="5479620"/>
            <a:ext cx="2232248" cy="427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1069258" y="6217612"/>
            <a:ext cx="1210318" cy="427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2274210" y="6206436"/>
            <a:ext cx="4253837" cy="427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692696"/>
            <a:ext cx="10945216" cy="3822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40416" y="2896107"/>
            <a:ext cx="360040" cy="604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4390106"/>
            <a:ext cx="3321103" cy="2450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32" y="764704"/>
            <a:ext cx="11520000" cy="3744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75640" y="2803533"/>
            <a:ext cx="380826" cy="419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4249227"/>
            <a:ext cx="4427525" cy="2608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40</cp:revision>
  <dcterms:created xsi:type="dcterms:W3CDTF">2015-09-16T06:52:00Z</dcterms:created>
  <dcterms:modified xsi:type="dcterms:W3CDTF">2024-06-28T07:15:32Z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