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6" r:id="rId4"/>
    <p:sldId id="377" r:id="rId5"/>
    <p:sldId id="374" r:id="rId6"/>
    <p:sldId id="373" r:id="rId7"/>
    <p:sldId id="372" r:id="rId8"/>
    <p:sldId id="371" r:id="rId9"/>
    <p:sldId id="378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9" d="100"/>
          <a:sy n="69" d="100"/>
        </p:scale>
        <p:origin x="221" y="370"/>
      </p:cViewPr>
      <p:guideLst>
        <p:guide orient="horz" pos="243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3086100"/>
            <a:ext cx="119062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98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4365104"/>
            <a:ext cx="2664296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4263534"/>
            <a:ext cx="3396065" cy="1821078"/>
          </a:xfrm>
          <a:prstGeom prst="rect">
            <a:avLst/>
          </a:prstGeom>
        </p:spPr>
      </p:pic>
      <p:sp useBgFill="1">
        <p:nvSpPr>
          <p:cNvPr id="33" name="矩形 32"/>
          <p:cNvSpPr/>
          <p:nvPr/>
        </p:nvSpPr>
        <p:spPr bwMode="auto">
          <a:xfrm>
            <a:off x="3827748" y="4365104"/>
            <a:ext cx="1332148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127448" y="4955346"/>
            <a:ext cx="3869682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941726" y="5545588"/>
            <a:ext cx="2273954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3360472" y="5545588"/>
            <a:ext cx="1799423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976191" y="6161900"/>
            <a:ext cx="1332148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308339" y="6144399"/>
            <a:ext cx="6247622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89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30380" y="900000"/>
            <a:ext cx="3133372" cy="2024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850788" y="1735948"/>
            <a:ext cx="4477462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8328250" y="1678014"/>
            <a:ext cx="1732772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05613" y="3059167"/>
            <a:ext cx="4022235" cy="517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742235" y="3098962"/>
            <a:ext cx="3586015" cy="564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8413760" y="3059166"/>
            <a:ext cx="1156708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738712" y="3860800"/>
            <a:ext cx="1180824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1958400" y="3830091"/>
            <a:ext cx="2193384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4246599" y="3913470"/>
            <a:ext cx="2857513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7104112" y="3830091"/>
            <a:ext cx="2167092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705612" y="4603588"/>
            <a:ext cx="6542515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7178392" y="4540768"/>
            <a:ext cx="2092812" cy="54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05612" y="5326208"/>
            <a:ext cx="1376984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2135528" y="5255925"/>
            <a:ext cx="4968584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143682" y="5326208"/>
            <a:ext cx="2264686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816361" y="5963508"/>
            <a:ext cx="2903375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3719736" y="5966602"/>
            <a:ext cx="4477462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70468" y="2477725"/>
            <a:ext cx="2433252" cy="1416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361040" cy="368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3" r="57428"/>
          <a:stretch>
            <a:fillRect/>
          </a:stretch>
        </p:blipFill>
        <p:spPr>
          <a:xfrm>
            <a:off x="7896200" y="3933056"/>
            <a:ext cx="3051693" cy="2780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94"/>
          <a:stretch>
            <a:fillRect/>
          </a:stretch>
        </p:blipFill>
        <p:spPr>
          <a:xfrm>
            <a:off x="720000" y="900000"/>
            <a:ext cx="10674174" cy="432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231904" y="4437112"/>
            <a:ext cx="32403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3" r="57428"/>
          <a:stretch>
            <a:fillRect/>
          </a:stretch>
        </p:blipFill>
        <p:spPr>
          <a:xfrm>
            <a:off x="8976320" y="4149080"/>
            <a:ext cx="2791840" cy="2544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72" t="51403"/>
          <a:stretch>
            <a:fillRect/>
          </a:stretch>
        </p:blipFill>
        <p:spPr>
          <a:xfrm>
            <a:off x="7896200" y="2380400"/>
            <a:ext cx="4295800" cy="290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984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349861"/>
            <a:ext cx="2952328" cy="2802908"/>
          </a:xfrm>
          <a:prstGeom prst="rect">
            <a:avLst/>
          </a:prstGeom>
        </p:spPr>
      </p:pic>
      <p:sp useBgFill="1">
        <p:nvSpPr>
          <p:cNvPr id="39" name="矩形 38"/>
          <p:cNvSpPr/>
          <p:nvPr/>
        </p:nvSpPr>
        <p:spPr bwMode="auto">
          <a:xfrm>
            <a:off x="720000" y="3572112"/>
            <a:ext cx="2351664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3042962" y="3545542"/>
            <a:ext cx="4061150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263352" y="4110284"/>
            <a:ext cx="2238731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658714" y="4037510"/>
            <a:ext cx="4589414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61062" y="4647141"/>
            <a:ext cx="2238731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2747268" y="4529478"/>
            <a:ext cx="2556644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5303912" y="4615489"/>
            <a:ext cx="2238731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61063" y="5233719"/>
            <a:ext cx="4022770" cy="142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583833" y="5636693"/>
            <a:ext cx="3024336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21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3" y="900000"/>
            <a:ext cx="1296144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996037" y="1015869"/>
            <a:ext cx="4943952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036596" y="957934"/>
            <a:ext cx="2238731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623393" y="1772816"/>
            <a:ext cx="176743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2487437" y="1934402"/>
            <a:ext cx="6560891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623393" y="2828959"/>
            <a:ext cx="6192687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910451" y="2828958"/>
            <a:ext cx="2238731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97319" y="3560128"/>
            <a:ext cx="5066633" cy="1741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5747595" y="4173133"/>
            <a:ext cx="3401587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20000" y="5563462"/>
            <a:ext cx="1199537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996037" y="5563461"/>
            <a:ext cx="1939723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3857269" y="5563460"/>
            <a:ext cx="5418058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71245" y="6215703"/>
            <a:ext cx="2238731" cy="46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72" t="51403" r="19885"/>
          <a:stretch>
            <a:fillRect/>
          </a:stretch>
        </p:blipFill>
        <p:spPr>
          <a:xfrm>
            <a:off x="9275327" y="2200794"/>
            <a:ext cx="2808312" cy="290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77"/>
          <a:stretch>
            <a:fillRect/>
          </a:stretch>
        </p:blipFill>
        <p:spPr>
          <a:xfrm>
            <a:off x="720000" y="900001"/>
            <a:ext cx="10560576" cy="262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549" y="3717032"/>
            <a:ext cx="3362993" cy="2232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23"/>
          <a:stretch>
            <a:fillRect/>
          </a:stretch>
        </p:blipFill>
        <p:spPr>
          <a:xfrm>
            <a:off x="720000" y="694007"/>
            <a:ext cx="8399532" cy="257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770" y="3071192"/>
            <a:ext cx="8470614" cy="371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1087193" y="846440"/>
            <a:ext cx="2557976" cy="47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299" y="846440"/>
            <a:ext cx="2867762" cy="1903529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auto">
          <a:xfrm>
            <a:off x="3661718" y="846440"/>
            <a:ext cx="2265581" cy="47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81770" y="1499618"/>
            <a:ext cx="4212240" cy="164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371902" y="2170169"/>
            <a:ext cx="477505" cy="47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85736" y="3124588"/>
            <a:ext cx="3457124" cy="47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648309" y="3124588"/>
            <a:ext cx="2867760" cy="39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579171" y="3124588"/>
            <a:ext cx="1491352" cy="47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103740" y="3772119"/>
            <a:ext cx="5416887" cy="47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512547" y="3772119"/>
            <a:ext cx="1788072" cy="47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8406071" y="3772119"/>
            <a:ext cx="664452" cy="410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073923" y="4450860"/>
            <a:ext cx="6237812" cy="1708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361180" y="5035853"/>
            <a:ext cx="1709344" cy="606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073923" y="6233254"/>
            <a:ext cx="2557976" cy="54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661718" y="6241456"/>
            <a:ext cx="2557976" cy="478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003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3408788"/>
            <a:ext cx="3744416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1100634" y="4005064"/>
            <a:ext cx="458862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864" y="3429000"/>
            <a:ext cx="2538617" cy="1579060"/>
          </a:xfrm>
          <a:prstGeom prst="rect">
            <a:avLst/>
          </a:prstGeom>
        </p:spPr>
      </p:pic>
      <p:sp useBgFill="1">
        <p:nvSpPr>
          <p:cNvPr id="56" name="矩形 55"/>
          <p:cNvSpPr/>
          <p:nvPr/>
        </p:nvSpPr>
        <p:spPr bwMode="auto">
          <a:xfrm>
            <a:off x="1559496" y="4005064"/>
            <a:ext cx="2880320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583832" y="4005064"/>
            <a:ext cx="720080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1070728" y="4562034"/>
            <a:ext cx="2538617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3666065" y="4506562"/>
            <a:ext cx="1205799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1032212" y="5158310"/>
            <a:ext cx="3047564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4096159" y="5158310"/>
            <a:ext cx="3744416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1070728" y="5754586"/>
            <a:ext cx="1568888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2639616" y="5741676"/>
            <a:ext cx="4464496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7151520" y="5714433"/>
            <a:ext cx="3744416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1100634" y="6288986"/>
            <a:ext cx="2403078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3439767" y="6288986"/>
            <a:ext cx="3970713" cy="348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3"/>
            <a:ext cx="10585176" cy="3455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4478492"/>
            <a:ext cx="3800742" cy="2260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97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34678" y="1052736"/>
            <a:ext cx="492927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720000" y="1650544"/>
            <a:ext cx="3215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515" y="1069020"/>
            <a:ext cx="4344494" cy="2583388"/>
          </a:xfrm>
          <a:prstGeom prst="rect">
            <a:avLst/>
          </a:prstGeom>
        </p:spPr>
      </p:pic>
      <p:sp useBgFill="1">
        <p:nvSpPr>
          <p:cNvPr id="64" name="矩形 63"/>
          <p:cNvSpPr/>
          <p:nvPr/>
        </p:nvSpPr>
        <p:spPr bwMode="auto">
          <a:xfrm>
            <a:off x="3928135" y="1690985"/>
            <a:ext cx="195184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720001" y="2248833"/>
            <a:ext cx="13269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2094917" y="2347777"/>
            <a:ext cx="184084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3983757" y="2297807"/>
            <a:ext cx="16801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719999" y="2946066"/>
            <a:ext cx="343178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4123805" y="2954599"/>
            <a:ext cx="158814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734678" y="3643299"/>
            <a:ext cx="262501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3359697" y="3568386"/>
            <a:ext cx="19442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5362480" y="3600444"/>
            <a:ext cx="274974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8190117" y="3635366"/>
            <a:ext cx="195184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734678" y="4202388"/>
            <a:ext cx="262501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719999" y="4927138"/>
            <a:ext cx="566403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6389345" y="4860733"/>
            <a:ext cx="237095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642440" y="5496188"/>
            <a:ext cx="25732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3293240" y="5596642"/>
            <a:ext cx="2802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6173560" y="5541541"/>
            <a:ext cx="24956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642440" y="6193421"/>
            <a:ext cx="23572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>
            <a:fillRect/>
          </a:stretch>
        </p:blipFill>
        <p:spPr>
          <a:xfrm>
            <a:off x="720000" y="899999"/>
            <a:ext cx="10488568" cy="3421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3839920"/>
            <a:ext cx="3240360" cy="2320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/>
          <a:stretch>
            <a:fillRect/>
          </a:stretch>
        </p:blipFill>
        <p:spPr>
          <a:xfrm>
            <a:off x="763265" y="1052736"/>
            <a:ext cx="9651910" cy="539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720" y="1052737"/>
            <a:ext cx="3908000" cy="2798972"/>
          </a:xfrm>
          <a:prstGeom prst="rect">
            <a:avLst/>
          </a:prstGeom>
        </p:spPr>
      </p:pic>
      <p:sp useBgFill="1">
        <p:nvSpPr>
          <p:cNvPr id="56" name="矩形 55"/>
          <p:cNvSpPr/>
          <p:nvPr/>
        </p:nvSpPr>
        <p:spPr bwMode="auto">
          <a:xfrm>
            <a:off x="1266862" y="1063236"/>
            <a:ext cx="5292082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1141952" y="1855208"/>
            <a:ext cx="3259979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4314177" y="1855208"/>
            <a:ext cx="2498542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1229834" y="2553002"/>
            <a:ext cx="4901791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6140432" y="2433683"/>
            <a:ext cx="672290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1120365" y="3250796"/>
            <a:ext cx="3856231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4925041" y="3357619"/>
            <a:ext cx="1887677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1089437" y="3884577"/>
            <a:ext cx="3061203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4150640" y="3976299"/>
            <a:ext cx="1980985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229662" y="3851724"/>
            <a:ext cx="3361350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9558335" y="3884577"/>
            <a:ext cx="735068" cy="49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1089437" y="4534751"/>
            <a:ext cx="1907120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2958052" y="4574175"/>
            <a:ext cx="5335690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8341742" y="4702864"/>
            <a:ext cx="1811265" cy="52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1120366" y="5278322"/>
            <a:ext cx="2982278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4150641" y="5227524"/>
            <a:ext cx="5872795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1089437" y="5913947"/>
            <a:ext cx="4609765" cy="530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90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40" y="2132857"/>
            <a:ext cx="2762872" cy="1974542"/>
          </a:xfrm>
          <a:prstGeom prst="rect">
            <a:avLst/>
          </a:prstGeom>
        </p:spPr>
      </p:pic>
      <p:sp useBgFill="1">
        <p:nvSpPr>
          <p:cNvPr id="58" name="矩形 57"/>
          <p:cNvSpPr/>
          <p:nvPr/>
        </p:nvSpPr>
        <p:spPr bwMode="auto">
          <a:xfrm>
            <a:off x="1055440" y="2132857"/>
            <a:ext cx="3911798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899740" y="2702912"/>
            <a:ext cx="467098" cy="326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1390880" y="2675974"/>
            <a:ext cx="1608776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3058657" y="2675974"/>
            <a:ext cx="1741199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899741" y="3232634"/>
            <a:ext cx="1811883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2750485" y="3150249"/>
            <a:ext cx="1905355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899741" y="3684277"/>
            <a:ext cx="1091803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2033036" y="3723487"/>
            <a:ext cx="2622804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1055440" y="4293542"/>
            <a:ext cx="5040560" cy="129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6096000" y="4801490"/>
            <a:ext cx="3911798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899740" y="5782750"/>
            <a:ext cx="2243931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3143671" y="5771574"/>
            <a:ext cx="2243931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5256224" y="5792190"/>
            <a:ext cx="2364907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1043757" y="6297102"/>
            <a:ext cx="947787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1972613" y="6381789"/>
            <a:ext cx="3911798" cy="353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2015-09-16T06:52:00Z</dcterms:created>
  <dcterms:modified xsi:type="dcterms:W3CDTF">2024-06-28T07:09:57Z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