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9" r:id="rId4"/>
    <p:sldId id="388" r:id="rId5"/>
    <p:sldId id="387" r:id="rId6"/>
    <p:sldId id="386" r:id="rId7"/>
    <p:sldId id="383" r:id="rId8"/>
    <p:sldId id="382" r:id="rId9"/>
    <p:sldId id="379" r:id="rId10"/>
    <p:sldId id="378" r:id="rId11"/>
    <p:sldId id="377" r:id="rId12"/>
    <p:sldId id="376" r:id="rId13"/>
    <p:sldId id="375" r:id="rId14"/>
    <p:sldId id="372" r:id="rId15"/>
    <p:sldId id="371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0" y="2905125"/>
            <a:ext cx="422910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74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28623" y="4005064"/>
            <a:ext cx="3771234" cy="57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799857" y="4005064"/>
            <a:ext cx="1736802" cy="57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8080" y="4753910"/>
            <a:ext cx="1736802" cy="57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94882" y="4735614"/>
            <a:ext cx="1736802" cy="57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27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880165" y="2212491"/>
            <a:ext cx="258391" cy="299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764704"/>
            <a:ext cx="11520000" cy="552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40" y="1848620"/>
            <a:ext cx="576064" cy="572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45"/>
          <a:stretch>
            <a:fillRect/>
          </a:stretch>
        </p:blipFill>
        <p:spPr>
          <a:xfrm>
            <a:off x="8616281" y="3770809"/>
            <a:ext cx="3240359" cy="272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692696"/>
            <a:ext cx="11520000" cy="3850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40" y="2852936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4112976"/>
            <a:ext cx="3854968" cy="274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29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4082" y="2007072"/>
            <a:ext cx="790214" cy="46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61619" y="2932813"/>
            <a:ext cx="780694" cy="46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707" y="2840241"/>
            <a:ext cx="4345293" cy="4017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0045642" cy="411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5908" y="4077072"/>
            <a:ext cx="139762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18076" y="4077072"/>
            <a:ext cx="139762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70" r="26113"/>
          <a:stretch>
            <a:fillRect/>
          </a:stretch>
        </p:blipFill>
        <p:spPr>
          <a:xfrm>
            <a:off x="8774367" y="4149080"/>
            <a:ext cx="3384376" cy="2326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68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016" y="2882364"/>
            <a:ext cx="1266247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2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auto">
          <a:xfrm>
            <a:off x="1309065" y="3224092"/>
            <a:ext cx="4282879" cy="564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591944" y="3301658"/>
            <a:ext cx="601608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309065" y="4077072"/>
            <a:ext cx="4786935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302285" y="4712893"/>
            <a:ext cx="2417451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3668897" y="4774919"/>
            <a:ext cx="2417451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278517" y="5412943"/>
            <a:ext cx="2585235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899175" y="5472766"/>
            <a:ext cx="6085257" cy="305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319692" y="6076291"/>
            <a:ext cx="3336148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61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08" y="3933056"/>
            <a:ext cx="3351996" cy="2421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863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7" name="矩形 66"/>
          <p:cNvSpPr/>
          <p:nvPr/>
        </p:nvSpPr>
        <p:spPr bwMode="auto">
          <a:xfrm>
            <a:off x="676940" y="1052736"/>
            <a:ext cx="4770988" cy="603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479376" y="1786020"/>
            <a:ext cx="3312368" cy="603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3839959" y="1809078"/>
            <a:ext cx="1607970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720000" y="2519304"/>
            <a:ext cx="4727928" cy="421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583318" y="3111967"/>
            <a:ext cx="2704370" cy="603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3351639" y="3241646"/>
            <a:ext cx="2024281" cy="456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720000" y="3916767"/>
            <a:ext cx="2567688" cy="521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3175277" y="3972432"/>
            <a:ext cx="1696588" cy="449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4902687" y="3966090"/>
            <a:ext cx="2129418" cy="456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7090336" y="3948310"/>
            <a:ext cx="2417451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644983" y="4601699"/>
            <a:ext cx="1922625" cy="521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2611308" y="4630946"/>
            <a:ext cx="3484692" cy="456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720000" y="5395449"/>
            <a:ext cx="4655920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5375920" y="5359916"/>
            <a:ext cx="2880320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8256240" y="5393088"/>
            <a:ext cx="2417451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630509" y="6077867"/>
            <a:ext cx="3953323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4681992" y="6110117"/>
            <a:ext cx="2638144" cy="409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22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632419" y="2405006"/>
            <a:ext cx="1904549" cy="42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488232" y="3137811"/>
            <a:ext cx="1873068" cy="42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11481" y="3878495"/>
            <a:ext cx="1880938" cy="43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05559" y="4627058"/>
            <a:ext cx="1841588" cy="42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18917" y="5359863"/>
            <a:ext cx="2353141" cy="44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936824" y="5367742"/>
            <a:ext cx="1865198" cy="425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07942" y="6108426"/>
            <a:ext cx="472202" cy="43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146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681495" y="3007802"/>
            <a:ext cx="264947" cy="298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94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8132" y="1157083"/>
            <a:ext cx="380826" cy="428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08720"/>
            <a:ext cx="11520000" cy="460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16600" y="3137971"/>
            <a:ext cx="361785" cy="409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190" y="4005064"/>
            <a:ext cx="2888810" cy="274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85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07173" y="2149371"/>
            <a:ext cx="361785" cy="410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3466930"/>
            <a:ext cx="3267780" cy="3422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12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008" y="3006689"/>
            <a:ext cx="399867" cy="40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4293096"/>
            <a:ext cx="4046868" cy="245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645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52099" y="2121586"/>
            <a:ext cx="571239" cy="238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52099" y="2398352"/>
            <a:ext cx="571239" cy="38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52099" y="2474701"/>
            <a:ext cx="580760" cy="47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05355" y="2990058"/>
            <a:ext cx="561719" cy="477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19471" y="2932797"/>
            <a:ext cx="580760" cy="486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08033" y="2932797"/>
            <a:ext cx="1132958" cy="49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052231" y="3829899"/>
            <a:ext cx="1132958" cy="486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494" y="3717032"/>
            <a:ext cx="4158807" cy="3094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84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2708920"/>
            <a:ext cx="540060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118838" y="3642466"/>
            <a:ext cx="1736802" cy="57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860980" y="3642466"/>
            <a:ext cx="3667067" cy="57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839416" y="4464105"/>
            <a:ext cx="1736802" cy="57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596073" y="4588311"/>
            <a:ext cx="3931974" cy="57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131662" y="5424518"/>
            <a:ext cx="3812210" cy="57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