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5" r:id="rId4"/>
    <p:sldId id="386" r:id="rId5"/>
    <p:sldId id="384" r:id="rId6"/>
    <p:sldId id="381" r:id="rId7"/>
    <p:sldId id="380" r:id="rId8"/>
    <p:sldId id="378" r:id="rId9"/>
    <p:sldId id="377" r:id="rId10"/>
    <p:sldId id="376" r:id="rId11"/>
    <p:sldId id="375" r:id="rId12"/>
    <p:sldId id="374" r:id="rId13"/>
    <p:sldId id="373" r:id="rId14"/>
    <p:sldId id="372" r:id="rId15"/>
    <p:sldId id="371" r:id="rId16"/>
    <p:sldId id="370" r:id="rId17"/>
    <p:sldId id="369" r:id="rId18"/>
    <p:sldId id="368" r:id="rId19"/>
    <p:sldId id="367" r:id="rId20"/>
    <p:sldId id="366" r:id="rId21"/>
    <p:sldId id="365" r:id="rId22"/>
    <p:sldId id="364" r:id="rId23"/>
  </p:sldIdLst>
  <p:sldSz cx="12192000" cy="685800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50" d="100"/>
          <a:sy n="50" d="100"/>
        </p:scale>
        <p:origin x="922" y="7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376" y="3005137"/>
            <a:ext cx="11233248" cy="8010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089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768488" cy="4901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18479" y="972676"/>
            <a:ext cx="468241" cy="436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883599" y="1029203"/>
            <a:ext cx="371364" cy="331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975608" y="1885175"/>
            <a:ext cx="928409" cy="379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287255" y="2926877"/>
            <a:ext cx="2131306" cy="460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082696" y="2623190"/>
            <a:ext cx="1379045" cy="1041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357777" y="3934588"/>
            <a:ext cx="1315920" cy="526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452991" y="4105857"/>
            <a:ext cx="363291" cy="331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673698" y="4953754"/>
            <a:ext cx="847678" cy="379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72218" y="4105857"/>
            <a:ext cx="3406541" cy="25883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3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7407"/>
            <a:ext cx="9120416" cy="5902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3933057"/>
            <a:ext cx="4407700" cy="27269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58"/>
          <a:stretch>
            <a:fillRect/>
          </a:stretch>
        </p:blipFill>
        <p:spPr>
          <a:xfrm>
            <a:off x="408008" y="764704"/>
            <a:ext cx="10080480" cy="3744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08" t="53907" r="27992"/>
          <a:stretch>
            <a:fillRect/>
          </a:stretch>
        </p:blipFill>
        <p:spPr>
          <a:xfrm>
            <a:off x="8143610" y="4077072"/>
            <a:ext cx="3960440" cy="2654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auto">
          <a:xfrm>
            <a:off x="400390" y="868621"/>
            <a:ext cx="9151994" cy="2654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08008" y="3783863"/>
            <a:ext cx="8665000" cy="653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l="4884" r="5570"/>
          <a:stretch>
            <a:fillRect/>
          </a:stretch>
        </p:blipFill>
        <p:spPr>
          <a:xfrm>
            <a:off x="8184232" y="4077072"/>
            <a:ext cx="3960440" cy="27363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38"/>
          <a:stretch>
            <a:fillRect/>
          </a:stretch>
        </p:blipFill>
        <p:spPr>
          <a:xfrm>
            <a:off x="720000" y="632724"/>
            <a:ext cx="8184312" cy="6075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auto">
          <a:xfrm>
            <a:off x="753968" y="5949280"/>
            <a:ext cx="563006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0100" y="3356992"/>
            <a:ext cx="3747948" cy="24639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172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172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28595" y="1147690"/>
            <a:ext cx="4560397" cy="3943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17" y="5529901"/>
            <a:ext cx="5064991" cy="466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8928992" cy="5256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37" b="47343"/>
          <a:stretch>
            <a:fillRect/>
          </a:stretch>
        </p:blipFill>
        <p:spPr>
          <a:xfrm>
            <a:off x="9048328" y="2816754"/>
            <a:ext cx="3171706" cy="2637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3739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720000" y="4221088"/>
            <a:ext cx="9192424" cy="2160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5087888" y="866214"/>
            <a:ext cx="4608512" cy="3076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704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343"/>
          <a:stretch>
            <a:fillRect/>
          </a:stretch>
        </p:blipFill>
        <p:spPr>
          <a:xfrm>
            <a:off x="720000" y="899999"/>
            <a:ext cx="10992624" cy="4517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2873100" y="2763113"/>
            <a:ext cx="8312604" cy="518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92343" y="3762833"/>
            <a:ext cx="4760442" cy="490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1651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72122" y="2276872"/>
            <a:ext cx="2026020" cy="24645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8459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20000" y="1124744"/>
            <a:ext cx="3719816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702492" y="1529508"/>
            <a:ext cx="3719816" cy="1467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4439816" y="2636912"/>
            <a:ext cx="2808312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7265636" y="2644588"/>
            <a:ext cx="702572" cy="352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702492" y="3143963"/>
            <a:ext cx="3881340" cy="717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auto">
          <a:xfrm>
            <a:off x="4583832" y="3322485"/>
            <a:ext cx="3719816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702492" y="4216408"/>
            <a:ext cx="640980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auto">
          <a:xfrm>
            <a:off x="1360980" y="3969060"/>
            <a:ext cx="5527108" cy="764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auto">
          <a:xfrm>
            <a:off x="6984696" y="4171442"/>
            <a:ext cx="983512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auto">
          <a:xfrm>
            <a:off x="702492" y="4791819"/>
            <a:ext cx="6905676" cy="430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auto">
          <a:xfrm>
            <a:off x="702492" y="5310555"/>
            <a:ext cx="2225156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auto">
          <a:xfrm>
            <a:off x="4409126" y="1124744"/>
            <a:ext cx="3360568" cy="1519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auto">
          <a:xfrm>
            <a:off x="3107094" y="5330397"/>
            <a:ext cx="4662600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auto">
          <a:xfrm>
            <a:off x="695030" y="5843157"/>
            <a:ext cx="7273178" cy="904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72122" y="2276872"/>
            <a:ext cx="2026020" cy="24645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57"/>
          <a:stretch>
            <a:fillRect/>
          </a:stretch>
        </p:blipFill>
        <p:spPr>
          <a:xfrm>
            <a:off x="623392" y="908719"/>
            <a:ext cx="11017224" cy="4070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6004531" y="2228714"/>
            <a:ext cx="1028880" cy="500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338291" y="3230672"/>
            <a:ext cx="1065302" cy="482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846903" y="3230672"/>
            <a:ext cx="737517" cy="446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65" y="764704"/>
            <a:ext cx="92781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8402188" y="5121135"/>
            <a:ext cx="360391" cy="329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400" y="2060848"/>
            <a:ext cx="2902918" cy="4463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45" y="764704"/>
            <a:ext cx="9620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04667" y="4997190"/>
            <a:ext cx="318035" cy="358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368" y="2492896"/>
            <a:ext cx="3049491" cy="3393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724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31008" y="1157216"/>
            <a:ext cx="399867" cy="409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2903303"/>
            <a:ext cx="11520000" cy="2873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5637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17060" y="3085128"/>
            <a:ext cx="366676" cy="375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1015944" cy="4734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04116" y="4437112"/>
            <a:ext cx="1897873" cy="22616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7894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85293" y="2150232"/>
            <a:ext cx="419093" cy="38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40</cp:revision>
  <dcterms:created xsi:type="dcterms:W3CDTF">2015-09-16T06:52:00Z</dcterms:created>
  <dcterms:modified xsi:type="dcterms:W3CDTF">2024-06-28T07:12:42Z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