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4" r:id="rId4"/>
    <p:sldId id="383" r:id="rId5"/>
    <p:sldId id="380" r:id="rId6"/>
    <p:sldId id="379" r:id="rId7"/>
    <p:sldId id="378" r:id="rId8"/>
    <p:sldId id="377" r:id="rId9"/>
    <p:sldId id="385" r:id="rId10"/>
    <p:sldId id="376" r:id="rId11"/>
    <p:sldId id="375" r:id="rId12"/>
    <p:sldId id="374" r:id="rId13"/>
    <p:sldId id="373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538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640" y="2852936"/>
            <a:ext cx="6193879" cy="1160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89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2852936"/>
            <a:ext cx="4536504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20000" y="4721780"/>
            <a:ext cx="4871944" cy="50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20000" y="5581918"/>
            <a:ext cx="1703592" cy="50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520200" y="5602733"/>
            <a:ext cx="3359776" cy="50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976584" y="5581917"/>
            <a:ext cx="4871944" cy="50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90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17331" y="2292903"/>
            <a:ext cx="707223" cy="325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7908" y="2852348"/>
            <a:ext cx="359315" cy="325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9173286" cy="424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616280" y="3645024"/>
            <a:ext cx="35242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3664567"/>
            <a:ext cx="3539750" cy="275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8851181" cy="3681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0296" y="2996952"/>
            <a:ext cx="570573" cy="440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922" y="4121927"/>
            <a:ext cx="3747358" cy="2680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40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70677" y="4844489"/>
            <a:ext cx="571239" cy="476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22876" y="4987405"/>
            <a:ext cx="371305" cy="304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520000" cy="3776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76400" y="2914891"/>
            <a:ext cx="1018710" cy="505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0070" y="3935384"/>
            <a:ext cx="323702" cy="410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44" b="27077"/>
          <a:stretch>
            <a:fillRect/>
          </a:stretch>
        </p:blipFill>
        <p:spPr>
          <a:xfrm>
            <a:off x="6096000" y="3861048"/>
            <a:ext cx="2420994" cy="2747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99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712973" y="3091722"/>
            <a:ext cx="322793" cy="33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8890564" cy="5044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93675" y="4456738"/>
            <a:ext cx="1513402" cy="485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 r="56643"/>
          <a:stretch>
            <a:fillRect/>
          </a:stretch>
        </p:blipFill>
        <p:spPr>
          <a:xfrm>
            <a:off x="8800944" y="4627159"/>
            <a:ext cx="3160667" cy="2070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2457171" y="5176818"/>
            <a:ext cx="1513402" cy="485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3914"/>
            <a:ext cx="8328328" cy="5936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332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0" name="矩形 69"/>
          <p:cNvSpPr/>
          <p:nvPr/>
        </p:nvSpPr>
        <p:spPr bwMode="auto">
          <a:xfrm>
            <a:off x="623392" y="980728"/>
            <a:ext cx="511256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5749490" y="1009744"/>
            <a:ext cx="1786670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720000" y="1628800"/>
            <a:ext cx="3647808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4460540" y="1628800"/>
            <a:ext cx="2715580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7176120" y="1628800"/>
            <a:ext cx="1459926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623392" y="2247856"/>
            <a:ext cx="5544616" cy="1469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6239282" y="2745922"/>
            <a:ext cx="1459926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720000" y="3933056"/>
            <a:ext cx="2279656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3029882" y="3948151"/>
            <a:ext cx="1697966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623392" y="4523334"/>
            <a:ext cx="3960440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4636074" y="4523334"/>
            <a:ext cx="2972096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720000" y="5098517"/>
            <a:ext cx="4871944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5749490" y="5159857"/>
            <a:ext cx="1786670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623392" y="5620884"/>
            <a:ext cx="3024336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3647728" y="5620241"/>
            <a:ext cx="4248472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703232" y="6286624"/>
            <a:ext cx="1648352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auto">
          <a:xfrm>
            <a:off x="2448192" y="6248883"/>
            <a:ext cx="3791090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3676" y="3878956"/>
            <a:ext cx="2520358" cy="20646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3675" y="1190581"/>
            <a:ext cx="256222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362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800527" y="3571401"/>
            <a:ext cx="255517" cy="296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9159981" cy="5337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31640" y="4085792"/>
            <a:ext cx="4320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2912401"/>
            <a:ext cx="3940046" cy="2850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87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51041" y="2102708"/>
            <a:ext cx="4027238" cy="544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2198" y="3047694"/>
            <a:ext cx="1332892" cy="544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3047694"/>
            <a:ext cx="4992000" cy="373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17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83432" y="3106342"/>
            <a:ext cx="3096344" cy="466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4125040" y="3183157"/>
            <a:ext cx="2483383" cy="313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983432" y="3780000"/>
            <a:ext cx="1368152" cy="466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2445152" y="3774479"/>
            <a:ext cx="3218800" cy="466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050220" y="4442616"/>
            <a:ext cx="3029556" cy="1722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4067785" y="4998394"/>
            <a:ext cx="2483383" cy="466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983432" y="6368365"/>
            <a:ext cx="2736304" cy="291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0058349" cy="4896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64" b="58594"/>
          <a:stretch>
            <a:fillRect/>
          </a:stretch>
        </p:blipFill>
        <p:spPr>
          <a:xfrm>
            <a:off x="9552384" y="3789040"/>
            <a:ext cx="3069307" cy="27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91"/>
          <a:stretch>
            <a:fillRect/>
          </a:stretch>
        </p:blipFill>
        <p:spPr>
          <a:xfrm>
            <a:off x="958258" y="764704"/>
            <a:ext cx="9818261" cy="589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55626" y="991650"/>
            <a:ext cx="5315807" cy="534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971418" y="1706214"/>
            <a:ext cx="3452913" cy="534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4437493" y="1703146"/>
            <a:ext cx="2475909" cy="534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623392" y="2420778"/>
            <a:ext cx="2082141" cy="534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2741766" y="2465064"/>
            <a:ext cx="3452913" cy="534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955625" y="3179627"/>
            <a:ext cx="4459850" cy="2865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928332" y="6075533"/>
            <a:ext cx="5022116" cy="534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159"/>
          <a:stretch>
            <a:fillRect/>
          </a:stretch>
        </p:blipFill>
        <p:spPr>
          <a:xfrm>
            <a:off x="1027772" y="1052736"/>
            <a:ext cx="10108788" cy="262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4" name="矩形 53"/>
          <p:cNvSpPr/>
          <p:nvPr/>
        </p:nvSpPr>
        <p:spPr bwMode="auto">
          <a:xfrm>
            <a:off x="996960" y="1152585"/>
            <a:ext cx="6162170" cy="550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7159130" y="1230453"/>
            <a:ext cx="3194656" cy="550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975660" y="2099261"/>
            <a:ext cx="2549172" cy="550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3615371" y="1988308"/>
            <a:ext cx="6738416" cy="780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549496" y="3045786"/>
            <a:ext cx="991445" cy="550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1571752" y="3123250"/>
            <a:ext cx="2095731" cy="550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3667483" y="3054002"/>
            <a:ext cx="6063753" cy="550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64" b="58594"/>
          <a:stretch>
            <a:fillRect/>
          </a:stretch>
        </p:blipFill>
        <p:spPr>
          <a:xfrm>
            <a:off x="4871864" y="3889322"/>
            <a:ext cx="3069307" cy="27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780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1" t="22370" b="15188"/>
          <a:stretch>
            <a:fillRect/>
          </a:stretch>
        </p:blipFill>
        <p:spPr>
          <a:xfrm>
            <a:off x="8332980" y="1772816"/>
            <a:ext cx="3979094" cy="1982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