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465" y="2367021"/>
            <a:ext cx="10058622" cy="2214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" y="764704"/>
            <a:ext cx="11520000" cy="4540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52573" y="3721863"/>
            <a:ext cx="418910" cy="41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4" y="3712323"/>
            <a:ext cx="333223" cy="410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78392" y="4637628"/>
            <a:ext cx="333223" cy="410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36" y="4499974"/>
            <a:ext cx="3357778" cy="2384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1520000" cy="377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876" y="3797788"/>
            <a:ext cx="875900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944" y="3316406"/>
            <a:ext cx="5335544" cy="360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8"/>
          <a:stretch>
            <a:fillRect/>
          </a:stretch>
        </p:blipFill>
        <p:spPr>
          <a:xfrm>
            <a:off x="720000" y="764704"/>
            <a:ext cx="8616360" cy="60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42876" y="3459362"/>
            <a:ext cx="5114191" cy="585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110554" y="4174907"/>
            <a:ext cx="3521246" cy="49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715640" y="4174907"/>
            <a:ext cx="1341427" cy="49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42876" y="4820303"/>
            <a:ext cx="5114191" cy="1152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42079" y="6118552"/>
            <a:ext cx="1896777" cy="49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068436" y="6081997"/>
            <a:ext cx="1896777" cy="49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965213" y="6167704"/>
            <a:ext cx="1896777" cy="49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63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5393494"/>
            <a:ext cx="7056784" cy="56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84232" y="5461142"/>
            <a:ext cx="739456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94914" y="6095494"/>
            <a:ext cx="3128878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33460" y="6095494"/>
            <a:ext cx="4454827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0" b="74846"/>
          <a:stretch>
            <a:fillRect/>
          </a:stretch>
        </p:blipFill>
        <p:spPr>
          <a:xfrm>
            <a:off x="7320136" y="3382341"/>
            <a:ext cx="5184576" cy="173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16" y="836712"/>
            <a:ext cx="71013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48584" y="917440"/>
            <a:ext cx="2702035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42308" y="1862264"/>
            <a:ext cx="2952328" cy="200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794636" y="2436806"/>
            <a:ext cx="1584176" cy="151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458622" y="2963748"/>
            <a:ext cx="2368461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938916" y="4085792"/>
            <a:ext cx="1991624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957616" y="4085792"/>
            <a:ext cx="4437420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948584" y="4528180"/>
            <a:ext cx="1189868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121818" y="4588536"/>
            <a:ext cx="2248882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396268" y="4588536"/>
            <a:ext cx="2998767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952984" y="5104211"/>
            <a:ext cx="3457352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4506943" y="5184192"/>
            <a:ext cx="2998767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83470" y="5693420"/>
            <a:ext cx="2363093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3146562" y="5635856"/>
            <a:ext cx="4359147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861612" y="6189938"/>
            <a:ext cx="4085152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28926"/>
            <a:ext cx="9361040" cy="44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0" b="44843"/>
          <a:stretch>
            <a:fillRect/>
          </a:stretch>
        </p:blipFill>
        <p:spPr>
          <a:xfrm>
            <a:off x="7896200" y="4293096"/>
            <a:ext cx="4152107" cy="2328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5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5169" y="2714360"/>
            <a:ext cx="4618743" cy="50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85168" y="3358090"/>
            <a:ext cx="2746535" cy="65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466534" y="3556070"/>
            <a:ext cx="1837378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5168" y="4226546"/>
            <a:ext cx="875900" cy="50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624644" y="4304653"/>
            <a:ext cx="5623484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311704" y="4305065"/>
            <a:ext cx="2456704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803239" y="4272289"/>
            <a:ext cx="875900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92208" y="5076009"/>
            <a:ext cx="4395679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093742" y="5076009"/>
            <a:ext cx="4674666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9803239" y="5147887"/>
            <a:ext cx="875900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5168" y="5849129"/>
            <a:ext cx="8291152" cy="429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836712"/>
            <a:ext cx="11520000" cy="55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46788" y="836712"/>
            <a:ext cx="6917363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493346" y="851560"/>
            <a:ext cx="2563093" cy="78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0200311" y="1022510"/>
            <a:ext cx="875900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407368" y="1853544"/>
            <a:ext cx="5184576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640883" y="1853544"/>
            <a:ext cx="2563093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8203976" y="1853544"/>
            <a:ext cx="2716560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46788" y="2750703"/>
            <a:ext cx="875900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451884" y="2680649"/>
            <a:ext cx="5436204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026201" y="2699028"/>
            <a:ext cx="4050010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37840" y="3577808"/>
            <a:ext cx="1409687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973940" y="3630263"/>
            <a:ext cx="2537883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545025" y="3599552"/>
            <a:ext cx="6531185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578321" y="4496711"/>
            <a:ext cx="6447880" cy="9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044274" y="4623547"/>
            <a:ext cx="4031935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46788" y="5927636"/>
            <a:ext cx="1427152" cy="615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40" b="44843"/>
          <a:stretch>
            <a:fillRect/>
          </a:stretch>
        </p:blipFill>
        <p:spPr>
          <a:xfrm>
            <a:off x="9120336" y="5179858"/>
            <a:ext cx="2783955" cy="156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