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8" r:id="rId4"/>
    <p:sldId id="387" r:id="rId5"/>
    <p:sldId id="386" r:id="rId6"/>
    <p:sldId id="383" r:id="rId7"/>
    <p:sldId id="382" r:id="rId8"/>
    <p:sldId id="379" r:id="rId9"/>
    <p:sldId id="378" r:id="rId10"/>
    <p:sldId id="377" r:id="rId11"/>
    <p:sldId id="376" r:id="rId12"/>
    <p:sldId id="373" r:id="rId13"/>
    <p:sldId id="372" r:id="rId14"/>
    <p:sldId id="369" r:id="rId15"/>
    <p:sldId id="368" r:id="rId16"/>
    <p:sldId id="366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9" d="100"/>
          <a:sy n="69" d="100"/>
        </p:scale>
        <p:origin x="221" y="37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2833687"/>
            <a:ext cx="8191500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14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907207" y="4893508"/>
            <a:ext cx="281716" cy="302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013" y="2420888"/>
            <a:ext cx="3938454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0729192" cy="352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86850" y="2540592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192" y="3908744"/>
            <a:ext cx="4438611" cy="2891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88" y="836711"/>
            <a:ext cx="9515676" cy="3838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5263" y="3861048"/>
            <a:ext cx="99786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088" y="3719428"/>
            <a:ext cx="3456384" cy="310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11520000" cy="424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50061" y="3817342"/>
            <a:ext cx="333223" cy="400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73896" y="4303856"/>
            <a:ext cx="485553" cy="38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59582" y="4427869"/>
            <a:ext cx="333223" cy="41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506" y="3355263"/>
            <a:ext cx="4450878" cy="3367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61" y="764705"/>
            <a:ext cx="8327533" cy="2676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10" y="3450751"/>
            <a:ext cx="8275018" cy="191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4" b="44843"/>
          <a:stretch>
            <a:fillRect/>
          </a:stretch>
        </p:blipFill>
        <p:spPr>
          <a:xfrm>
            <a:off x="8040216" y="2204864"/>
            <a:ext cx="4806987" cy="2894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40"/>
          <a:stretch>
            <a:fillRect/>
          </a:stretch>
        </p:blipFill>
        <p:spPr>
          <a:xfrm>
            <a:off x="861214" y="900000"/>
            <a:ext cx="9843298" cy="527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1215" y="1080085"/>
            <a:ext cx="3112360" cy="50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4058475" y="1080085"/>
            <a:ext cx="509410" cy="50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861211" y="1769580"/>
            <a:ext cx="3791575" cy="1517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946115" y="3282012"/>
            <a:ext cx="1329423" cy="50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2245808" y="3279587"/>
            <a:ext cx="2237175" cy="50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946104" y="4040988"/>
            <a:ext cx="3536880" cy="50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47307" y="4828802"/>
            <a:ext cx="1018821" cy="50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808216" y="4797537"/>
            <a:ext cx="5646330" cy="50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496633" y="4788680"/>
            <a:ext cx="3112360" cy="50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868793" y="5483794"/>
            <a:ext cx="5227323" cy="50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7479"/>
            <a:ext cx="6816160" cy="5912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25" y="764704"/>
            <a:ext cx="6607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7" name="矩形 46"/>
          <p:cNvSpPr/>
          <p:nvPr/>
        </p:nvSpPr>
        <p:spPr bwMode="auto">
          <a:xfrm>
            <a:off x="4215000" y="917440"/>
            <a:ext cx="2634378" cy="1425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742509" y="917440"/>
            <a:ext cx="352839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911125" y="1407070"/>
            <a:ext cx="328776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886525" y="1839118"/>
            <a:ext cx="172819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2651367" y="1896700"/>
            <a:ext cx="147551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814517" y="2357734"/>
            <a:ext cx="388843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4702948" y="2357734"/>
            <a:ext cx="2146429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894291" y="2775750"/>
            <a:ext cx="4306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1371099" y="2790672"/>
            <a:ext cx="354787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4918971" y="2861656"/>
            <a:ext cx="2304257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886524" y="3316926"/>
            <a:ext cx="381642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4780031" y="3316926"/>
            <a:ext cx="215516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874415" y="3858102"/>
            <a:ext cx="526869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6132650" y="3835896"/>
            <a:ext cx="147551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828752" y="4312356"/>
            <a:ext cx="1281909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2027813" y="4292283"/>
            <a:ext cx="353923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5579128" y="4362024"/>
            <a:ext cx="147551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839449" y="4903326"/>
            <a:ext cx="6095748" cy="449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886523" y="5390656"/>
            <a:ext cx="4248473" cy="63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5148478" y="5514775"/>
            <a:ext cx="207475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840067" y="6147220"/>
            <a:ext cx="508701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5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947834" y="4655459"/>
            <a:ext cx="1589950" cy="457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80595" y="4807965"/>
            <a:ext cx="380826" cy="57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680595" y="4655459"/>
            <a:ext cx="923504" cy="457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154644" y="4655459"/>
            <a:ext cx="495074" cy="457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05487" y="5770659"/>
            <a:ext cx="380826" cy="57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05487" y="5618153"/>
            <a:ext cx="1913652" cy="457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699636" y="5618153"/>
            <a:ext cx="466512" cy="457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270876" y="5770659"/>
            <a:ext cx="380826" cy="57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270876" y="5618153"/>
            <a:ext cx="1923173" cy="457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9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68958" y="2082119"/>
            <a:ext cx="571238" cy="505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81719" y="3035441"/>
            <a:ext cx="552198" cy="51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41322" y="4007830"/>
            <a:ext cx="2256395" cy="495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26" y="836712"/>
            <a:ext cx="8698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869303" y="5388622"/>
            <a:ext cx="301945" cy="309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246" y="1805069"/>
            <a:ext cx="4246082" cy="382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72" y="836712"/>
            <a:ext cx="1010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41935" y="4423127"/>
            <a:ext cx="333937" cy="37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424" y="3392303"/>
            <a:ext cx="3528392" cy="3204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40" y="836712"/>
            <a:ext cx="11520000" cy="476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7648" y="2998826"/>
            <a:ext cx="399867" cy="409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84" y="3645024"/>
            <a:ext cx="4051721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18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5768" y="2985198"/>
            <a:ext cx="361785" cy="40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7" y="3017917"/>
            <a:ext cx="4730586" cy="3651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99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8008" y="2780928"/>
            <a:ext cx="2214752" cy="2704902"/>
          </a:xfrm>
          <a:prstGeom prst="rect">
            <a:avLst/>
          </a:prstGeom>
        </p:spPr>
      </p:pic>
      <p:sp useBgFill="1">
        <p:nvSpPr>
          <p:cNvPr id="62" name="矩形 61"/>
          <p:cNvSpPr/>
          <p:nvPr/>
        </p:nvSpPr>
        <p:spPr bwMode="auto">
          <a:xfrm>
            <a:off x="1055440" y="2780928"/>
            <a:ext cx="1800200" cy="40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2927647" y="2852936"/>
            <a:ext cx="3096345" cy="40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1130615" y="3429000"/>
            <a:ext cx="1076953" cy="40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2207568" y="3462940"/>
            <a:ext cx="3456384" cy="40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5663952" y="3462940"/>
            <a:ext cx="504056" cy="40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1055440" y="4005731"/>
            <a:ext cx="1614650" cy="40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2618848" y="4026494"/>
            <a:ext cx="3549159" cy="40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1047488" y="4582462"/>
            <a:ext cx="1952168" cy="40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3143672" y="4590048"/>
            <a:ext cx="2880320" cy="495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1047487" y="5264474"/>
            <a:ext cx="5120519" cy="1429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707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81127" y="3174649"/>
            <a:ext cx="278586" cy="31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2015-09-16T06:52:00Z</dcterms:created>
  <dcterms:modified xsi:type="dcterms:W3CDTF">2024-06-28T07:15:42Z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