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1" r:id="rId5"/>
    <p:sldId id="369" r:id="rId6"/>
    <p:sldId id="374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61158"/>
          <a:stretch>
            <a:fillRect/>
          </a:stretch>
        </p:blipFill>
        <p:spPr>
          <a:xfrm>
            <a:off x="767408" y="2708920"/>
            <a:ext cx="10791825" cy="100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97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63"/>
          <a:stretch>
            <a:fillRect/>
          </a:stretch>
        </p:blipFill>
        <p:spPr>
          <a:xfrm>
            <a:off x="6312024" y="1671004"/>
            <a:ext cx="5637697" cy="533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352318" y="3429000"/>
            <a:ext cx="409560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94572" y="4432733"/>
            <a:ext cx="409560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44342" y="3428999"/>
            <a:ext cx="4595376" cy="1296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121086" y="4898964"/>
            <a:ext cx="4095609" cy="105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09587"/>
            <a:ext cx="7689385" cy="4761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/>
          <p:cNvSpPr/>
          <p:nvPr/>
        </p:nvSpPr>
        <p:spPr bwMode="auto">
          <a:xfrm>
            <a:off x="839416" y="2348880"/>
            <a:ext cx="5472608" cy="91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35"/>
          <a:stretch>
            <a:fillRect/>
          </a:stretch>
        </p:blipFill>
        <p:spPr>
          <a:xfrm>
            <a:off x="7055877" y="1052736"/>
            <a:ext cx="4728755" cy="417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auto">
          <a:xfrm>
            <a:off x="839416" y="3397212"/>
            <a:ext cx="5472608" cy="91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92379" y="4581128"/>
            <a:ext cx="5472608" cy="91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055877" y="2372094"/>
            <a:ext cx="4912015" cy="91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555813" y="3572407"/>
            <a:ext cx="2223864" cy="91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0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1271464" y="2636912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567608" y="4407276"/>
            <a:ext cx="5472608" cy="11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56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auto">
          <a:xfrm>
            <a:off x="1487488" y="2492896"/>
            <a:ext cx="842493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1703512" y="4293096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06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434797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79957" y="4149080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101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2132856"/>
            <a:ext cx="777686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927648" y="3462678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377719" y="4955592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28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2708920"/>
            <a:ext cx="10128528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631504" y="4365104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321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488" y="2339840"/>
            <a:ext cx="9364656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505040" y="3933056"/>
            <a:ext cx="7776864" cy="1286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135560" y="5372896"/>
            <a:ext cx="7776864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