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81" r:id="rId5"/>
    <p:sldId id="379" r:id="rId6"/>
    <p:sldId id="378" r:id="rId7"/>
    <p:sldId id="377" r:id="rId8"/>
    <p:sldId id="376" r:id="rId9"/>
    <p:sldId id="375" r:id="rId10"/>
    <p:sldId id="382" r:id="rId11"/>
    <p:sldId id="374" r:id="rId12"/>
    <p:sldId id="373" r:id="rId13"/>
    <p:sldId id="371" r:id="rId14"/>
    <p:sldId id="383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38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2938462"/>
            <a:ext cx="117729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67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1"/>
            <a:ext cx="9408448" cy="945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26532"/>
            <a:ext cx="9408448" cy="457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2"/>
          <a:stretch>
            <a:fillRect/>
          </a:stretch>
        </p:blipFill>
        <p:spPr>
          <a:xfrm>
            <a:off x="775986" y="899999"/>
            <a:ext cx="10648606" cy="5456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30010" y="899999"/>
            <a:ext cx="10099570" cy="82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75986" y="1725389"/>
            <a:ext cx="5744508" cy="82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566470" y="1675200"/>
            <a:ext cx="4309086" cy="82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775986" y="2550779"/>
            <a:ext cx="4950729" cy="1311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5716038" y="2863096"/>
            <a:ext cx="5340337" cy="82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622596" y="3688486"/>
            <a:ext cx="4725225" cy="825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775986" y="4779737"/>
            <a:ext cx="9826800" cy="1457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>
            <a:fillRect/>
          </a:stretch>
        </p:blipFill>
        <p:spPr>
          <a:xfrm>
            <a:off x="624708" y="908719"/>
            <a:ext cx="10655868" cy="3616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/>
          <p:cNvSpPr/>
          <p:nvPr/>
        </p:nvSpPr>
        <p:spPr bwMode="auto">
          <a:xfrm>
            <a:off x="519853" y="1028985"/>
            <a:ext cx="5399384" cy="1014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5919237" y="1028985"/>
            <a:ext cx="4765923" cy="82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519853" y="2179966"/>
            <a:ext cx="1695865" cy="82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2207966" y="2194220"/>
            <a:ext cx="8477193" cy="82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71213" y="3034426"/>
            <a:ext cx="8057933" cy="82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637634" y="3827184"/>
            <a:ext cx="7437614" cy="825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58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59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1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1124744"/>
            <a:ext cx="1072919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20000" y="2231275"/>
            <a:ext cx="6456120" cy="621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259670" y="2141576"/>
            <a:ext cx="3948898" cy="1071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90805" y="3425265"/>
            <a:ext cx="6456120" cy="1091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1"/>
          <a:stretch>
            <a:fillRect/>
          </a:stretch>
        </p:blipFill>
        <p:spPr>
          <a:xfrm>
            <a:off x="905807" y="4516592"/>
            <a:ext cx="11334193" cy="2341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auto">
          <a:xfrm>
            <a:off x="7126353" y="3408563"/>
            <a:ext cx="3948898" cy="1071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904812" y="4437624"/>
            <a:ext cx="4687132" cy="745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660591" y="4553222"/>
            <a:ext cx="5625602" cy="750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12683" y="5411235"/>
            <a:ext cx="3948898" cy="61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88726" y="6162633"/>
            <a:ext cx="9599762" cy="61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70"/>
          <a:stretch>
            <a:fillRect/>
          </a:stretch>
        </p:blipFill>
        <p:spPr>
          <a:xfrm>
            <a:off x="551384" y="908720"/>
            <a:ext cx="11334193" cy="3307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525063" y="1052736"/>
            <a:ext cx="8523265" cy="61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123959" y="936856"/>
            <a:ext cx="2542978" cy="61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22000" y="1781271"/>
            <a:ext cx="8238296" cy="61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791335" y="1810542"/>
            <a:ext cx="2542978" cy="61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10023" y="2728463"/>
            <a:ext cx="2542978" cy="61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10022" y="3563745"/>
            <a:ext cx="9330393" cy="613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4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0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2"/>
          <a:stretch>
            <a:fillRect/>
          </a:stretch>
        </p:blipFill>
        <p:spPr>
          <a:xfrm>
            <a:off x="720000" y="899999"/>
            <a:ext cx="10632584" cy="539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425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auto">
          <a:xfrm>
            <a:off x="719652" y="1052736"/>
            <a:ext cx="7176548" cy="6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896200" y="1052736"/>
            <a:ext cx="1944216" cy="6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90456" y="1822538"/>
            <a:ext cx="4901487" cy="814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5631867" y="1921192"/>
            <a:ext cx="2048309" cy="6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7740846" y="1888623"/>
            <a:ext cx="2199612" cy="6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54116" y="2755747"/>
            <a:ext cx="4549795" cy="6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303910" y="2920255"/>
            <a:ext cx="4032449" cy="6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90456" y="3604023"/>
            <a:ext cx="5765584" cy="6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90456" y="4434960"/>
            <a:ext cx="6989720" cy="753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768502" y="4434960"/>
            <a:ext cx="2199612" cy="617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90455" y="5402070"/>
            <a:ext cx="8645903" cy="1257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58"/>
          <a:stretch>
            <a:fillRect/>
          </a:stretch>
        </p:blipFill>
        <p:spPr>
          <a:xfrm>
            <a:off x="623392" y="908720"/>
            <a:ext cx="10657184" cy="358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34388" y="908720"/>
            <a:ext cx="9998611" cy="81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52678" y="1894329"/>
            <a:ext cx="4350780" cy="81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303458" y="1916385"/>
            <a:ext cx="5977118" cy="1014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52678" y="2879938"/>
            <a:ext cx="2118985" cy="81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071664" y="2997778"/>
            <a:ext cx="6950237" cy="81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017877" y="3782268"/>
            <a:ext cx="9998611" cy="81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8584"/>
            <a:ext cx="8184312" cy="615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90"/>
          <a:stretch>
            <a:fillRect/>
          </a:stretch>
        </p:blipFill>
        <p:spPr>
          <a:xfrm>
            <a:off x="725072" y="899999"/>
            <a:ext cx="10599769" cy="538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5072" y="943824"/>
            <a:ext cx="9663085" cy="64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25072" y="1791869"/>
            <a:ext cx="9839325" cy="64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35164" y="2639914"/>
            <a:ext cx="7449997" cy="64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8268387" y="2645306"/>
            <a:ext cx="3084197" cy="64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97330" y="3498743"/>
            <a:ext cx="6342271" cy="1024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067344" y="3537176"/>
            <a:ext cx="3320814" cy="9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97507" y="4708417"/>
            <a:ext cx="7842671" cy="64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99738" y="5579148"/>
            <a:ext cx="9688419" cy="641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15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5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>
            <a:fillRect/>
          </a:stretch>
        </p:blipFill>
        <p:spPr>
          <a:xfrm>
            <a:off x="868306" y="900000"/>
            <a:ext cx="10484277" cy="460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335358" y="1111627"/>
            <a:ext cx="10484277" cy="72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868306" y="2064435"/>
            <a:ext cx="3956810" cy="72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825117" y="2029981"/>
            <a:ext cx="5994518" cy="95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868306" y="3218929"/>
            <a:ext cx="1861590" cy="72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2729897" y="3233891"/>
            <a:ext cx="7682474" cy="72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868306" y="3975071"/>
            <a:ext cx="1462501" cy="72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2330807" y="3954005"/>
            <a:ext cx="2793627" cy="72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5124434" y="3975070"/>
            <a:ext cx="5287936" cy="72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534904" y="4731212"/>
            <a:ext cx="5287936" cy="726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/>
          <a:stretch>
            <a:fillRect/>
          </a:stretch>
        </p:blipFill>
        <p:spPr>
          <a:xfrm>
            <a:off x="1023778" y="1052736"/>
            <a:ext cx="10472822" cy="337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2" name="矩形 41"/>
          <p:cNvSpPr/>
          <p:nvPr/>
        </p:nvSpPr>
        <p:spPr bwMode="auto">
          <a:xfrm>
            <a:off x="978029" y="1216685"/>
            <a:ext cx="6589484" cy="72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567513" y="1291273"/>
            <a:ext cx="2989900" cy="72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932281" y="2016699"/>
            <a:ext cx="9824459" cy="72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991329" y="2816713"/>
            <a:ext cx="3386958" cy="72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4469784" y="2844656"/>
            <a:ext cx="6286956" cy="72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79376" y="3586353"/>
            <a:ext cx="1606651" cy="72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2202119" y="3750220"/>
            <a:ext cx="2267664" cy="72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585875" y="3691440"/>
            <a:ext cx="5971538" cy="725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