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3" r:id="rId4"/>
    <p:sldId id="375" r:id="rId5"/>
    <p:sldId id="372" r:id="rId6"/>
    <p:sldId id="371" r:id="rId7"/>
    <p:sldId id="374" r:id="rId8"/>
    <p:sldId id="369" r:id="rId9"/>
    <p:sldId id="376" r:id="rId10"/>
    <p:sldId id="367" r:id="rId11"/>
    <p:sldId id="366" r:id="rId12"/>
    <p:sldId id="365" r:id="rId13"/>
    <p:sldId id="364" r:id="rId14"/>
  </p:sldIdLst>
  <p:sldSz cx="12192000" cy="6858000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5" d="100"/>
          <a:sy n="55" d="100"/>
        </p:scale>
        <p:origin x="730" y="6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352" y="2996952"/>
            <a:ext cx="1178242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9491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1052736"/>
            <a:ext cx="5376000" cy="582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6209480" y="1146841"/>
            <a:ext cx="1614712" cy="488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522888" y="1788460"/>
            <a:ext cx="3628896" cy="704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4151784" y="1896236"/>
            <a:ext cx="4032448" cy="488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522888" y="2600672"/>
            <a:ext cx="7301304" cy="780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522888" y="3398894"/>
            <a:ext cx="2620784" cy="2262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3326716" y="4278118"/>
            <a:ext cx="4483408" cy="488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720000" y="5805264"/>
            <a:ext cx="148756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2219646" y="5805264"/>
            <a:ext cx="538852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7644474" y="5848854"/>
            <a:ext cx="2483973" cy="488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520000" cy="3845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369" y="3906380"/>
            <a:ext cx="2939310" cy="2402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2351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912" y="980728"/>
            <a:ext cx="2232248" cy="1824903"/>
          </a:xfrm>
          <a:prstGeom prst="rect">
            <a:avLst/>
          </a:prstGeom>
        </p:spPr>
      </p:pic>
      <p:sp useBgFill="1">
        <p:nvSpPr>
          <p:cNvPr id="54" name="矩形 53"/>
          <p:cNvSpPr/>
          <p:nvPr/>
        </p:nvSpPr>
        <p:spPr bwMode="auto">
          <a:xfrm>
            <a:off x="720000" y="994796"/>
            <a:ext cx="184760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2567608" y="986734"/>
            <a:ext cx="2448272" cy="506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712974" y="1489121"/>
            <a:ext cx="63049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1368268" y="1537476"/>
            <a:ext cx="364761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552280" y="2025470"/>
            <a:ext cx="1847608" cy="1547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2528986" y="2589607"/>
            <a:ext cx="2486893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742262" y="3622717"/>
            <a:ext cx="1969361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2774934" y="3641738"/>
            <a:ext cx="1969361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4744294" y="3572672"/>
            <a:ext cx="2791865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178498" y="4158571"/>
            <a:ext cx="112752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1368268" y="4158571"/>
            <a:ext cx="566383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7038412" y="4158571"/>
            <a:ext cx="184760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620502" y="4744469"/>
            <a:ext cx="5043450" cy="1339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5670978" y="5204954"/>
            <a:ext cx="184760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520760" y="6209879"/>
            <a:ext cx="225417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2789002" y="6102921"/>
            <a:ext cx="184760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19"/>
          <a:stretch>
            <a:fillRect/>
          </a:stretch>
        </p:blipFill>
        <p:spPr>
          <a:xfrm>
            <a:off x="551384" y="764704"/>
            <a:ext cx="10369152" cy="3733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24" t="48510" b="19036"/>
          <a:stretch>
            <a:fillRect/>
          </a:stretch>
        </p:blipFill>
        <p:spPr>
          <a:xfrm>
            <a:off x="4627944" y="4482448"/>
            <a:ext cx="2980224" cy="2130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81"/>
          <a:stretch>
            <a:fillRect/>
          </a:stretch>
        </p:blipFill>
        <p:spPr>
          <a:xfrm>
            <a:off x="551384" y="836711"/>
            <a:ext cx="9768201" cy="3707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245"/>
          <a:stretch>
            <a:fillRect/>
          </a:stretch>
        </p:blipFill>
        <p:spPr>
          <a:xfrm>
            <a:off x="977671" y="4288460"/>
            <a:ext cx="10230897" cy="2380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1" name="矩形 30"/>
          <p:cNvSpPr/>
          <p:nvPr/>
        </p:nvSpPr>
        <p:spPr bwMode="auto">
          <a:xfrm>
            <a:off x="977671" y="973741"/>
            <a:ext cx="5968023" cy="562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959902" y="1746035"/>
            <a:ext cx="1172062" cy="562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2181598" y="1704277"/>
            <a:ext cx="2419516" cy="562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4627455" y="1642155"/>
            <a:ext cx="2318238" cy="562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921313" y="2372656"/>
            <a:ext cx="5384950" cy="639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6359662" y="2393628"/>
            <a:ext cx="586031" cy="562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921313" y="3176985"/>
            <a:ext cx="6876956" cy="562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7857107" y="3272744"/>
            <a:ext cx="2432720" cy="467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886513" y="3860572"/>
            <a:ext cx="1689734" cy="562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2576246" y="3873636"/>
            <a:ext cx="4689163" cy="562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959902" y="4458956"/>
            <a:ext cx="3854355" cy="2045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4832026" y="5197487"/>
            <a:ext cx="5457799" cy="562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55"/>
          <a:stretch>
            <a:fillRect/>
          </a:stretch>
        </p:blipFill>
        <p:spPr>
          <a:xfrm>
            <a:off x="804937" y="980728"/>
            <a:ext cx="10547647" cy="3155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804937" y="980728"/>
            <a:ext cx="9349565" cy="726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10254391" y="1104072"/>
            <a:ext cx="998303" cy="479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804937" y="1888367"/>
            <a:ext cx="7171025" cy="549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7976456" y="1862825"/>
            <a:ext cx="2904225" cy="479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623392" y="2699460"/>
            <a:ext cx="1906222" cy="479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2512064" y="2699460"/>
            <a:ext cx="4102311" cy="539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6632797" y="2621578"/>
            <a:ext cx="4247884" cy="617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623392" y="3334868"/>
            <a:ext cx="3721671" cy="726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24" t="48510" b="19036"/>
          <a:stretch>
            <a:fillRect/>
          </a:stretch>
        </p:blipFill>
        <p:spPr>
          <a:xfrm>
            <a:off x="4627944" y="4338364"/>
            <a:ext cx="2980224" cy="2130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5824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/>
          <p:cNvSpPr/>
          <p:nvPr/>
        </p:nvSpPr>
        <p:spPr bwMode="auto">
          <a:xfrm>
            <a:off x="1055440" y="4437112"/>
            <a:ext cx="4824536" cy="575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5879976" y="4437112"/>
            <a:ext cx="576064" cy="575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911424" y="5157192"/>
            <a:ext cx="6984776" cy="575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7896200" y="5157191"/>
            <a:ext cx="2232248" cy="575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1055440" y="5882199"/>
            <a:ext cx="1656184" cy="575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2759032" y="5894597"/>
            <a:ext cx="3841024" cy="575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11520000" cy="4269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/>
          <p:cNvSpPr/>
          <p:nvPr/>
        </p:nvSpPr>
        <p:spPr bwMode="auto">
          <a:xfrm>
            <a:off x="479376" y="891382"/>
            <a:ext cx="5184576" cy="593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auto">
          <a:xfrm>
            <a:off x="5663952" y="908789"/>
            <a:ext cx="5688632" cy="575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5360" y="1648365"/>
            <a:ext cx="7632848" cy="2572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68208" y="2646728"/>
            <a:ext cx="3384376" cy="575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4116" y="4422212"/>
            <a:ext cx="3437627" cy="575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54228" y="4373772"/>
            <a:ext cx="3061851" cy="575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1963" y="3972974"/>
            <a:ext cx="2834903" cy="1953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282" y="836712"/>
            <a:ext cx="10116246" cy="5746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/>
          <p:cNvSpPr/>
          <p:nvPr/>
        </p:nvSpPr>
        <p:spPr bwMode="auto">
          <a:xfrm>
            <a:off x="1057439" y="3696290"/>
            <a:ext cx="3889419" cy="693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4946860" y="3696289"/>
            <a:ext cx="1728715" cy="693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938409" y="4389556"/>
            <a:ext cx="5737165" cy="693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479376" y="5132708"/>
            <a:ext cx="1728716" cy="693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2110392" y="5097214"/>
            <a:ext cx="4565183" cy="693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42" y="764704"/>
            <a:ext cx="10366421" cy="5445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2" name="矩形 31"/>
          <p:cNvSpPr/>
          <p:nvPr/>
        </p:nvSpPr>
        <p:spPr bwMode="auto">
          <a:xfrm>
            <a:off x="335360" y="764704"/>
            <a:ext cx="3304324" cy="2286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3637680" y="1524922"/>
            <a:ext cx="5261918" cy="626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8804076" y="1524922"/>
            <a:ext cx="1563203" cy="626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499387" y="3147251"/>
            <a:ext cx="9086287" cy="2096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9601420" y="3837533"/>
            <a:ext cx="1563203" cy="626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499387" y="5356553"/>
            <a:ext cx="7485445" cy="626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8368" y="4729498"/>
            <a:ext cx="2528506" cy="19952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900000"/>
            <a:ext cx="9192423" cy="4843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41401" y="1628799"/>
            <a:ext cx="2215239" cy="2914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2024-06-28T07:06:36Z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