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8" r:id="rId4"/>
    <p:sldId id="389" r:id="rId5"/>
    <p:sldId id="387" r:id="rId6"/>
    <p:sldId id="386" r:id="rId7"/>
    <p:sldId id="385" r:id="rId8"/>
    <p:sldId id="384" r:id="rId9"/>
    <p:sldId id="383" r:id="rId10"/>
    <p:sldId id="382" r:id="rId11"/>
    <p:sldId id="379" r:id="rId12"/>
    <p:sldId id="378" r:id="rId13"/>
    <p:sldId id="377" r:id="rId14"/>
    <p:sldId id="376" r:id="rId15"/>
    <p:sldId id="375" r:id="rId16"/>
    <p:sldId id="374" r:id="rId17"/>
    <p:sldId id="371" r:id="rId18"/>
    <p:sldId id="369" r:id="rId19"/>
    <p:sldId id="368" r:id="rId20"/>
    <p:sldId id="367" r:id="rId21"/>
    <p:sldId id="364" r:id="rId22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0" d="100"/>
          <a:sy n="60" d="100"/>
        </p:scale>
        <p:origin x="538" y="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32" y="1484784"/>
            <a:ext cx="10153128" cy="17650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752" y="3717032"/>
            <a:ext cx="4954910" cy="1252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836712"/>
            <a:ext cx="9416132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31560" y="2397534"/>
            <a:ext cx="504056" cy="455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3068960"/>
            <a:ext cx="2535098" cy="296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8736"/>
            <a:ext cx="8256320" cy="596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22175" y="6237312"/>
            <a:ext cx="1999258" cy="376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433" y="3420197"/>
            <a:ext cx="3478621" cy="26730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162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7879" y="5394315"/>
            <a:ext cx="302890" cy="34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920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160494" y="4393918"/>
            <a:ext cx="370038" cy="39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8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92925" y="4880384"/>
            <a:ext cx="447471" cy="409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692696"/>
            <a:ext cx="9793088" cy="472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16280" y="3933056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2636912"/>
            <a:ext cx="3211219" cy="4113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3" y="908720"/>
            <a:ext cx="9656217" cy="2973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1296564"/>
            <a:ext cx="2591212" cy="362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00331"/>
            <a:ext cx="9740920" cy="1360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655840" y="4869160"/>
            <a:ext cx="1800200" cy="4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2" r="9578" b="22615"/>
          <a:stretch>
            <a:fillRect/>
          </a:stretch>
        </p:blipFill>
        <p:spPr>
          <a:xfrm>
            <a:off x="8745694" y="2029841"/>
            <a:ext cx="3252760" cy="2434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2" y="980728"/>
            <a:ext cx="8804966" cy="488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17824" y="2492896"/>
            <a:ext cx="6495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49414" y="3246973"/>
            <a:ext cx="900215" cy="42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88177" y="3861048"/>
            <a:ext cx="6280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501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/>
        </p:nvSpPr>
        <p:spPr bwMode="auto">
          <a:xfrm>
            <a:off x="191344" y="1052736"/>
            <a:ext cx="532859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91344" y="1862890"/>
            <a:ext cx="460851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858674" y="1870566"/>
            <a:ext cx="9277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57802" y="2775796"/>
            <a:ext cx="491811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438871" y="3585950"/>
            <a:ext cx="436098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4858674" y="3593626"/>
            <a:ext cx="66126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20000" y="4341742"/>
            <a:ext cx="40798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4863334" y="4264539"/>
            <a:ext cx="65660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767408" y="5326554"/>
            <a:ext cx="5328592" cy="1074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620688"/>
            <a:ext cx="8688368" cy="432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84232" y="3645024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5" r="34745"/>
          <a:stretch>
            <a:fillRect/>
          </a:stretch>
        </p:blipFill>
        <p:spPr>
          <a:xfrm>
            <a:off x="9527784" y="2276872"/>
            <a:ext cx="2648188" cy="221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2"/>
          <a:stretch>
            <a:fillRect/>
          </a:stretch>
        </p:blipFill>
        <p:spPr>
          <a:xfrm>
            <a:off x="551384" y="764704"/>
            <a:ext cx="10945216" cy="509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403909" y="3415573"/>
            <a:ext cx="2143814" cy="48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20170" y="4302211"/>
            <a:ext cx="542737" cy="47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12212" y="5179803"/>
            <a:ext cx="1049292" cy="497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63"/>
          <a:stretch>
            <a:fillRect/>
          </a:stretch>
        </p:blipFill>
        <p:spPr>
          <a:xfrm>
            <a:off x="983432" y="908720"/>
            <a:ext cx="9721080" cy="316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36360" y="1844823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4103835"/>
            <a:ext cx="4607481" cy="249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09"/>
          <a:stretch>
            <a:fillRect/>
          </a:stretch>
        </p:blipFill>
        <p:spPr>
          <a:xfrm>
            <a:off x="551384" y="1124743"/>
            <a:ext cx="10729192" cy="2573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2555349" y="2111201"/>
            <a:ext cx="1995097" cy="478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58791" y="2980342"/>
            <a:ext cx="1507407" cy="48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600729" y="2980342"/>
            <a:ext cx="1480805" cy="487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294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35501" y="1869926"/>
            <a:ext cx="1565462" cy="46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85337" y="2712230"/>
            <a:ext cx="995430" cy="46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07630" y="2712230"/>
            <a:ext cx="952890" cy="4679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69912" y="3554534"/>
            <a:ext cx="1863241" cy="44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06922" y="4379822"/>
            <a:ext cx="2467306" cy="450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52013" y="5222127"/>
            <a:ext cx="1505907" cy="4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74229" y="6055923"/>
            <a:ext cx="2450290" cy="459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7922"/>
            <a:ext cx="7968288" cy="5952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7464152" y="4077072"/>
            <a:ext cx="504056" cy="41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46578" y="3166096"/>
            <a:ext cx="390347" cy="418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25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30900"/>
            <a:ext cx="2619861" cy="209890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3"/>
          <a:srcRect l="4456" r="8664"/>
          <a:stretch>
            <a:fillRect/>
          </a:stretch>
        </p:blipFill>
        <p:spPr>
          <a:xfrm>
            <a:off x="3935760" y="2021864"/>
            <a:ext cx="2808313" cy="2098908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724" y="1952625"/>
            <a:ext cx="2492621" cy="207718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8004" y="1762801"/>
            <a:ext cx="2467876" cy="2617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81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0049" y="3224828"/>
            <a:ext cx="447471" cy="40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2783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59570" y="2101108"/>
            <a:ext cx="352264" cy="409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3371630"/>
            <a:ext cx="3456384" cy="3573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