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1" r:id="rId4"/>
    <p:sldId id="390" r:id="rId5"/>
    <p:sldId id="387" r:id="rId6"/>
    <p:sldId id="386" r:id="rId7"/>
    <p:sldId id="385" r:id="rId8"/>
    <p:sldId id="381" r:id="rId9"/>
    <p:sldId id="380" r:id="rId10"/>
    <p:sldId id="379" r:id="rId11"/>
    <p:sldId id="378" r:id="rId12"/>
    <p:sldId id="376" r:id="rId13"/>
    <p:sldId id="375" r:id="rId14"/>
    <p:sldId id="374" r:id="rId15"/>
    <p:sldId id="371" r:id="rId16"/>
    <p:sldId id="370" r:id="rId17"/>
    <p:sldId id="369" r:id="rId18"/>
    <p:sldId id="368" r:id="rId19"/>
    <p:sldId id="367" r:id="rId20"/>
    <p:sldId id="366" r:id="rId21"/>
    <p:sldId id="392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70" d="100"/>
          <a:sy n="70" d="100"/>
        </p:scale>
        <p:origin x="154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2933700"/>
            <a:ext cx="630555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764704"/>
            <a:ext cx="6384112" cy="4054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 flipH="1" flipV="1">
            <a:off x="6168008" y="4445832"/>
            <a:ext cx="432048" cy="522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127" y="4714541"/>
            <a:ext cx="6486049" cy="2098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76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689454" y="4703622"/>
            <a:ext cx="380826" cy="4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57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78611" y="2139340"/>
            <a:ext cx="380826" cy="429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43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2413" y="3129367"/>
            <a:ext cx="580760" cy="47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86049" y="3177003"/>
            <a:ext cx="1647074" cy="390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80727" y="3110313"/>
            <a:ext cx="3008528" cy="533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32132" y="3177003"/>
            <a:ext cx="1618512" cy="390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07768" y="3129367"/>
            <a:ext cx="1885089" cy="514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518" y="3098942"/>
            <a:ext cx="5410942" cy="3914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053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55173" y="2112887"/>
            <a:ext cx="714049" cy="458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196344"/>
            <a:ext cx="5308701" cy="385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938" y="764704"/>
            <a:ext cx="9912424" cy="4704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65" b="59620"/>
          <a:stretch>
            <a:fillRect/>
          </a:stretch>
        </p:blipFill>
        <p:spPr>
          <a:xfrm>
            <a:off x="7320137" y="4509120"/>
            <a:ext cx="4094282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41"/>
          <a:stretch>
            <a:fillRect/>
          </a:stretch>
        </p:blipFill>
        <p:spPr>
          <a:xfrm>
            <a:off x="745893" y="900000"/>
            <a:ext cx="10750707" cy="5118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45893" y="939014"/>
            <a:ext cx="4620175" cy="697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5385677" y="1041465"/>
            <a:ext cx="735569" cy="603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784414" y="1729439"/>
            <a:ext cx="4581653" cy="603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5443111" y="1870903"/>
            <a:ext cx="735569" cy="603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745893" y="2505423"/>
            <a:ext cx="1975300" cy="603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2721193" y="2519863"/>
            <a:ext cx="3192091" cy="603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891841" y="3309211"/>
            <a:ext cx="2558972" cy="603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3505038" y="3360241"/>
            <a:ext cx="2408245" cy="603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745893" y="3992052"/>
            <a:ext cx="3525744" cy="603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4454042" y="4065076"/>
            <a:ext cx="5289751" cy="603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9884627" y="4103135"/>
            <a:ext cx="735569" cy="603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744526" y="4754367"/>
            <a:ext cx="2868735" cy="603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3734924" y="4734433"/>
            <a:ext cx="6008870" cy="603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9865455" y="4706475"/>
            <a:ext cx="735569" cy="603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622864" y="5348712"/>
            <a:ext cx="4104786" cy="603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4779685" y="5357707"/>
            <a:ext cx="5840511" cy="603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09"/>
          <a:stretch>
            <a:fillRect/>
          </a:stretch>
        </p:blipFill>
        <p:spPr>
          <a:xfrm>
            <a:off x="695400" y="836712"/>
            <a:ext cx="10368512" cy="201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84" y="3047657"/>
            <a:ext cx="10385547" cy="2117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479376" y="959425"/>
            <a:ext cx="3742550" cy="1888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221926" y="1535489"/>
            <a:ext cx="5186442" cy="605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16781" y="3005290"/>
            <a:ext cx="5119179" cy="541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800833" y="3075176"/>
            <a:ext cx="3967575" cy="47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408368" y="1535489"/>
            <a:ext cx="551464" cy="605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47395" y="3746433"/>
            <a:ext cx="4424469" cy="597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871864" y="3746433"/>
            <a:ext cx="3960440" cy="597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65" b="59620"/>
          <a:stretch>
            <a:fillRect/>
          </a:stretch>
        </p:blipFill>
        <p:spPr>
          <a:xfrm>
            <a:off x="7320137" y="4509120"/>
            <a:ext cx="4094282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1" y="764704"/>
            <a:ext cx="11258245" cy="5504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61" b="54099"/>
          <a:stretch>
            <a:fillRect/>
          </a:stretch>
        </p:blipFill>
        <p:spPr>
          <a:xfrm>
            <a:off x="9624392" y="3517075"/>
            <a:ext cx="3061412" cy="2438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46"/>
          <a:stretch>
            <a:fillRect/>
          </a:stretch>
        </p:blipFill>
        <p:spPr>
          <a:xfrm>
            <a:off x="774172" y="836712"/>
            <a:ext cx="10873098" cy="5812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99684" y="939521"/>
            <a:ext cx="5105845" cy="743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774172" y="1776588"/>
            <a:ext cx="5105843" cy="743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623392" y="2520061"/>
            <a:ext cx="4720209" cy="3113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774172" y="5812100"/>
            <a:ext cx="5693288" cy="743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3" grpId="0" animBg="1"/>
      <p:bldP spid="54" grpId="0" animBg="1"/>
      <p:bldP spid="5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0226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219619" y="2870875"/>
            <a:ext cx="1246494" cy="345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82566" y="4828479"/>
            <a:ext cx="3096345" cy="351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01068" y="5478801"/>
            <a:ext cx="1186822" cy="358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085839" y="6175576"/>
            <a:ext cx="669659" cy="27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54"/>
          <a:stretch>
            <a:fillRect/>
          </a:stretch>
        </p:blipFill>
        <p:spPr>
          <a:xfrm>
            <a:off x="675840" y="1007828"/>
            <a:ext cx="10748752" cy="3141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6" name="矩形 55"/>
          <p:cNvSpPr/>
          <p:nvPr/>
        </p:nvSpPr>
        <p:spPr bwMode="auto">
          <a:xfrm>
            <a:off x="675840" y="898054"/>
            <a:ext cx="7183588" cy="734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7891014" y="1022857"/>
            <a:ext cx="2190429" cy="734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701060" y="1708894"/>
            <a:ext cx="6936167" cy="734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7768095" y="1736126"/>
            <a:ext cx="2757749" cy="734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526784" y="2560818"/>
            <a:ext cx="1777611" cy="734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2303515" y="2707326"/>
            <a:ext cx="4778208" cy="734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7104370" y="2607029"/>
            <a:ext cx="3643675" cy="734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675840" y="3342002"/>
            <a:ext cx="6183682" cy="734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61" b="54099"/>
          <a:stretch>
            <a:fillRect/>
          </a:stretch>
        </p:blipFill>
        <p:spPr>
          <a:xfrm>
            <a:off x="4767523" y="4201038"/>
            <a:ext cx="3061412" cy="2438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9577064" cy="4559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1572" y="4365104"/>
            <a:ext cx="2210810" cy="22202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1013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886466"/>
            <a:ext cx="2654294" cy="2665661"/>
          </a:xfrm>
          <a:prstGeom prst="rect">
            <a:avLst/>
          </a:prstGeom>
        </p:spPr>
      </p:pic>
      <p:sp useBgFill="1">
        <p:nvSpPr>
          <p:cNvPr id="69" name="矩形 68"/>
          <p:cNvSpPr/>
          <p:nvPr/>
        </p:nvSpPr>
        <p:spPr bwMode="auto">
          <a:xfrm>
            <a:off x="703203" y="900000"/>
            <a:ext cx="2512477" cy="47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3250246" y="900000"/>
            <a:ext cx="1261577" cy="47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697864" y="1484784"/>
            <a:ext cx="3453920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4025379" y="2015141"/>
            <a:ext cx="453996" cy="47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628738" y="3021376"/>
            <a:ext cx="3163006" cy="47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3808542" y="3005708"/>
            <a:ext cx="670834" cy="47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723547" y="3526464"/>
            <a:ext cx="3301832" cy="47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4025379" y="3602047"/>
            <a:ext cx="2654294" cy="47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auto">
          <a:xfrm>
            <a:off x="6650986" y="3602047"/>
            <a:ext cx="676226" cy="47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720000" y="4127984"/>
            <a:ext cx="2207648" cy="47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auto">
          <a:xfrm>
            <a:off x="2990800" y="4153990"/>
            <a:ext cx="4175318" cy="47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auto">
          <a:xfrm>
            <a:off x="546344" y="4781515"/>
            <a:ext cx="3965479" cy="1402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/>
        </p:nvSpPr>
        <p:spPr bwMode="auto">
          <a:xfrm>
            <a:off x="4577394" y="5244634"/>
            <a:ext cx="2588724" cy="47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auto">
          <a:xfrm>
            <a:off x="407368" y="6246220"/>
            <a:ext cx="1261577" cy="47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auto">
          <a:xfrm>
            <a:off x="1685742" y="6123105"/>
            <a:ext cx="1564504" cy="476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8970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430127" y="4537644"/>
            <a:ext cx="281724" cy="326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304" y="3645024"/>
            <a:ext cx="4305306" cy="2910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94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8132" y="2080657"/>
            <a:ext cx="390347" cy="409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84" y="3171001"/>
            <a:ext cx="4134115" cy="3686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665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78611" y="2137767"/>
            <a:ext cx="380826" cy="418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789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37057" y="2105715"/>
            <a:ext cx="961586" cy="401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689434"/>
            <a:ext cx="11520000" cy="788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2678430"/>
            <a:ext cx="6226512" cy="417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99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95107" y="2995195"/>
            <a:ext cx="2151669" cy="476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03900" y="2995195"/>
            <a:ext cx="1637553" cy="476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107" y="3569097"/>
            <a:ext cx="5908271" cy="347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52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26" b="44843"/>
          <a:stretch>
            <a:fillRect/>
          </a:stretch>
        </p:blipFill>
        <p:spPr>
          <a:xfrm>
            <a:off x="5087888" y="3680928"/>
            <a:ext cx="5599157" cy="317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6709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900000"/>
            <a:ext cx="2927728" cy="476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23392" y="1700808"/>
            <a:ext cx="1368152" cy="476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2183864" y="1692282"/>
            <a:ext cx="1463864" cy="476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764127" y="2246474"/>
            <a:ext cx="2927728" cy="476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23392" y="2868673"/>
            <a:ext cx="2151669" cy="476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3215681" y="2868673"/>
            <a:ext cx="726410" cy="476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623390" y="3541910"/>
            <a:ext cx="3024337" cy="476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610426" y="4215146"/>
            <a:ext cx="6709710" cy="1742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735171" y="6218563"/>
            <a:ext cx="3992677" cy="476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4727848" y="6152057"/>
            <a:ext cx="3384376" cy="476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