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8" r:id="rId8"/>
    <p:sldId id="376" r:id="rId9"/>
    <p:sldId id="375" r:id="rId10"/>
    <p:sldId id="374" r:id="rId11"/>
    <p:sldId id="373" r:id="rId12"/>
    <p:sldId id="383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1133" y="5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387" y="2524125"/>
            <a:ext cx="903922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0729192" cy="5689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56" t="22222"/>
          <a:stretch>
            <a:fillRect/>
          </a:stretch>
        </p:blipFill>
        <p:spPr>
          <a:xfrm>
            <a:off x="9048328" y="3975016"/>
            <a:ext cx="2294092" cy="252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12" y="764704"/>
            <a:ext cx="10225136" cy="483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38631" y="3429000"/>
            <a:ext cx="613753" cy="402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3415"/>
            <a:ext cx="6888168" cy="6063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8048" y="1916833"/>
            <a:ext cx="432048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85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7537" y="2090431"/>
            <a:ext cx="771173" cy="457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69289" y="3109440"/>
            <a:ext cx="1018710" cy="533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55834" y="4204637"/>
            <a:ext cx="1028231" cy="52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94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91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03371" y="1948947"/>
            <a:ext cx="599801" cy="54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8000" y="2883465"/>
            <a:ext cx="3760661" cy="50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65752" y="3789374"/>
            <a:ext cx="4389024" cy="50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0214" y="4695284"/>
            <a:ext cx="8063999" cy="514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836712"/>
            <a:ext cx="10009112" cy="471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20" b="22340"/>
          <a:stretch>
            <a:fillRect/>
          </a:stretch>
        </p:blipFill>
        <p:spPr>
          <a:xfrm>
            <a:off x="10056440" y="2384784"/>
            <a:ext cx="2907322" cy="447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40"/>
          <a:stretch>
            <a:fillRect/>
          </a:stretch>
        </p:blipFill>
        <p:spPr>
          <a:xfrm>
            <a:off x="720000" y="900000"/>
            <a:ext cx="9795490" cy="447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00362" y="1052736"/>
            <a:ext cx="676379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20000" y="1700808"/>
            <a:ext cx="10555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828344" y="1700808"/>
            <a:ext cx="563580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78236" y="2491406"/>
            <a:ext cx="37615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4459454" y="2491406"/>
            <a:ext cx="293269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27198" y="3137032"/>
            <a:ext cx="1048322" cy="507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775520" y="3209996"/>
            <a:ext cx="28083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4657964" y="3175003"/>
            <a:ext cx="293269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737044" y="3857112"/>
            <a:ext cx="6727108" cy="57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20000" y="4647176"/>
            <a:ext cx="22076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10801200" cy="4788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70" b="58594"/>
          <a:stretch>
            <a:fillRect/>
          </a:stretch>
        </p:blipFill>
        <p:spPr>
          <a:xfrm>
            <a:off x="8760296" y="4360769"/>
            <a:ext cx="2967929" cy="2384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3" y="900000"/>
            <a:ext cx="7623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891901" y="928813"/>
            <a:ext cx="461243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823815" y="1484784"/>
            <a:ext cx="33843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4236713" y="1484784"/>
            <a:ext cx="126762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787811" y="2047328"/>
            <a:ext cx="4356484" cy="733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5172817" y="2276872"/>
            <a:ext cx="40352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823926" y="2911423"/>
            <a:ext cx="468040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787811" y="3533892"/>
            <a:ext cx="7020780" cy="1623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891901" y="5390910"/>
            <a:ext cx="3604322" cy="630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4575035" y="5512457"/>
            <a:ext cx="30895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920423" y="6255007"/>
            <a:ext cx="17281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67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064481" y="3420541"/>
            <a:ext cx="1392846" cy="41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52491" y="3559127"/>
            <a:ext cx="346048" cy="51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52491" y="3420541"/>
            <a:ext cx="821866" cy="41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29603" y="5906436"/>
            <a:ext cx="968936" cy="46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95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818704" y="4395903"/>
            <a:ext cx="320926" cy="373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4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40528" y="2082208"/>
            <a:ext cx="380826" cy="419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09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2129643"/>
            <a:ext cx="399867" cy="409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48"/>
          <a:stretch>
            <a:fillRect/>
          </a:stretch>
        </p:blipFill>
        <p:spPr>
          <a:xfrm>
            <a:off x="720000" y="758057"/>
            <a:ext cx="10632584" cy="2619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6400" y="263691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84"/>
          <a:stretch>
            <a:fillRect/>
          </a:stretch>
        </p:blipFill>
        <p:spPr>
          <a:xfrm>
            <a:off x="6673507" y="4081623"/>
            <a:ext cx="5518493" cy="232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92" r="19594"/>
          <a:stretch>
            <a:fillRect/>
          </a:stretch>
        </p:blipFill>
        <p:spPr>
          <a:xfrm>
            <a:off x="191344" y="4024008"/>
            <a:ext cx="5328460" cy="2387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34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85586" y="2101866"/>
            <a:ext cx="609322" cy="419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69421" y="3017574"/>
            <a:ext cx="571238" cy="400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03900" y="3961897"/>
            <a:ext cx="1075834" cy="534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96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1" y="2780928"/>
            <a:ext cx="172819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2783632" y="2780928"/>
            <a:ext cx="3168351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1044149" y="3337455"/>
            <a:ext cx="490783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1055440" y="3819681"/>
            <a:ext cx="403244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5087888" y="3844245"/>
            <a:ext cx="79208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1044148" y="4397574"/>
            <a:ext cx="483582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983432" y="5168747"/>
            <a:ext cx="79208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1741706" y="5143200"/>
            <a:ext cx="1762005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3504005" y="5021896"/>
            <a:ext cx="4712544" cy="711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976581" y="5813983"/>
            <a:ext cx="4835827" cy="824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3204"/>
          <a:stretch>
            <a:fillRect/>
          </a:stretch>
        </p:blipFill>
        <p:spPr>
          <a:xfrm>
            <a:off x="5951984" y="2564905"/>
            <a:ext cx="2448272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35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58164" y="3252891"/>
            <a:ext cx="358743" cy="328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