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3" r:id="rId4"/>
    <p:sldId id="370" r:id="rId5"/>
    <p:sldId id="374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b="57234"/>
          <a:stretch>
            <a:fillRect/>
          </a:stretch>
        </p:blipFill>
        <p:spPr>
          <a:xfrm>
            <a:off x="263352" y="2852936"/>
            <a:ext cx="11696700" cy="8513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764704"/>
            <a:ext cx="9876432" cy="447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62" t="50081"/>
          <a:stretch>
            <a:fillRect/>
          </a:stretch>
        </p:blipFill>
        <p:spPr>
          <a:xfrm>
            <a:off x="8760296" y="4293096"/>
            <a:ext cx="3361249" cy="244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4334925"/>
            <a:ext cx="3203627" cy="2359612"/>
          </a:xfrm>
          <a:prstGeom prst="rect">
            <a:avLst/>
          </a:prstGeom>
        </p:spPr>
      </p:pic>
      <p:sp useBgFill="1">
        <p:nvSpPr>
          <p:cNvPr id="32" name="矩形 31"/>
          <p:cNvSpPr/>
          <p:nvPr/>
        </p:nvSpPr>
        <p:spPr bwMode="auto">
          <a:xfrm>
            <a:off x="407368" y="840267"/>
            <a:ext cx="9145016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407368" y="1593387"/>
            <a:ext cx="1944216" cy="75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374362" y="1593387"/>
            <a:ext cx="3716123" cy="755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090485" y="1752092"/>
            <a:ext cx="3639587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90765" y="2453353"/>
            <a:ext cx="780699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1354578" y="2453353"/>
            <a:ext cx="6037566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7437451" y="2568722"/>
            <a:ext cx="2292621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47698" y="3362287"/>
            <a:ext cx="906880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336358" y="3331875"/>
            <a:ext cx="3751530" cy="649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5120698" y="3434879"/>
            <a:ext cx="4609374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90106" y="4365105"/>
            <a:ext cx="8154166" cy="619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9505056" cy="340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520" y="3534932"/>
            <a:ext cx="706987" cy="54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61"/>
          <a:stretch>
            <a:fillRect/>
          </a:stretch>
        </p:blipFill>
        <p:spPr>
          <a:xfrm>
            <a:off x="5663952" y="3340596"/>
            <a:ext cx="1817594" cy="350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094"/>
          <a:stretch>
            <a:fillRect/>
          </a:stretch>
        </p:blipFill>
        <p:spPr>
          <a:xfrm>
            <a:off x="720000" y="900000"/>
            <a:ext cx="9336440" cy="334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3832" y="3501008"/>
            <a:ext cx="360040" cy="49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8288" y="3717032"/>
            <a:ext cx="68197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6" r="30255"/>
          <a:stretch>
            <a:fillRect/>
          </a:stretch>
        </p:blipFill>
        <p:spPr>
          <a:xfrm>
            <a:off x="7092670" y="3279579"/>
            <a:ext cx="2603730" cy="332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7"/>
          <a:stretch>
            <a:fillRect/>
          </a:stretch>
        </p:blipFill>
        <p:spPr>
          <a:xfrm>
            <a:off x="983432" y="1213993"/>
            <a:ext cx="9865096" cy="451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456040" y="4005064"/>
            <a:ext cx="1368152" cy="631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0216" y="5013176"/>
            <a:ext cx="648072" cy="47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908720"/>
            <a:ext cx="2304256" cy="3349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1015944" cy="383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16280" y="3933056"/>
            <a:ext cx="2472509" cy="2746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30" y="692696"/>
            <a:ext cx="7632848" cy="6215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9" name="矩形 88"/>
          <p:cNvSpPr/>
          <p:nvPr/>
        </p:nvSpPr>
        <p:spPr bwMode="auto">
          <a:xfrm>
            <a:off x="849243" y="836713"/>
            <a:ext cx="216392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3013170" y="836712"/>
            <a:ext cx="216392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883244" y="1374909"/>
            <a:ext cx="429385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636906" y="2132857"/>
            <a:ext cx="165618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7937" y="838209"/>
            <a:ext cx="2667000" cy="2962275"/>
          </a:xfrm>
          <a:prstGeom prst="rect">
            <a:avLst/>
          </a:prstGeom>
        </p:spPr>
      </p:pic>
      <p:sp useBgFill="1">
        <p:nvSpPr>
          <p:cNvPr id="95" name="矩形 94"/>
          <p:cNvSpPr/>
          <p:nvPr/>
        </p:nvSpPr>
        <p:spPr bwMode="auto">
          <a:xfrm>
            <a:off x="2293090" y="2067318"/>
            <a:ext cx="2884006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6" name="矩形 95"/>
          <p:cNvSpPr/>
          <p:nvPr/>
        </p:nvSpPr>
        <p:spPr bwMode="auto">
          <a:xfrm>
            <a:off x="883244" y="2627182"/>
            <a:ext cx="389461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7" name="矩形 96"/>
          <p:cNvSpPr/>
          <p:nvPr/>
        </p:nvSpPr>
        <p:spPr bwMode="auto">
          <a:xfrm>
            <a:off x="4849017" y="2737311"/>
            <a:ext cx="499359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8" name="矩形 97"/>
          <p:cNvSpPr/>
          <p:nvPr/>
        </p:nvSpPr>
        <p:spPr bwMode="auto">
          <a:xfrm>
            <a:off x="878280" y="3280120"/>
            <a:ext cx="389461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9" name="矩形 98"/>
          <p:cNvSpPr/>
          <p:nvPr/>
        </p:nvSpPr>
        <p:spPr bwMode="auto">
          <a:xfrm>
            <a:off x="4781605" y="3280120"/>
            <a:ext cx="499360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0" name="矩形 99"/>
          <p:cNvSpPr/>
          <p:nvPr/>
        </p:nvSpPr>
        <p:spPr bwMode="auto">
          <a:xfrm>
            <a:off x="878280" y="3946933"/>
            <a:ext cx="5591274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1" name="矩形 100"/>
          <p:cNvSpPr/>
          <p:nvPr/>
        </p:nvSpPr>
        <p:spPr bwMode="auto">
          <a:xfrm>
            <a:off x="6524361" y="4024010"/>
            <a:ext cx="2163927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2" name="矩形 101"/>
          <p:cNvSpPr/>
          <p:nvPr/>
        </p:nvSpPr>
        <p:spPr bwMode="auto">
          <a:xfrm>
            <a:off x="878281" y="4533068"/>
            <a:ext cx="1054770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3" name="矩形 102"/>
          <p:cNvSpPr/>
          <p:nvPr/>
        </p:nvSpPr>
        <p:spPr bwMode="auto">
          <a:xfrm>
            <a:off x="1931206" y="4613746"/>
            <a:ext cx="4178308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4" name="矩形 103"/>
          <p:cNvSpPr/>
          <p:nvPr/>
        </p:nvSpPr>
        <p:spPr bwMode="auto">
          <a:xfrm>
            <a:off x="6109514" y="4652500"/>
            <a:ext cx="2055423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5" name="矩形 104"/>
          <p:cNvSpPr/>
          <p:nvPr/>
        </p:nvSpPr>
        <p:spPr bwMode="auto">
          <a:xfrm>
            <a:off x="774470" y="5151943"/>
            <a:ext cx="2598740" cy="86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6" name="矩形 105"/>
          <p:cNvSpPr/>
          <p:nvPr/>
        </p:nvSpPr>
        <p:spPr bwMode="auto">
          <a:xfrm>
            <a:off x="3428906" y="5479733"/>
            <a:ext cx="4912856" cy="47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7" name="矩形 106"/>
          <p:cNvSpPr/>
          <p:nvPr/>
        </p:nvSpPr>
        <p:spPr bwMode="auto">
          <a:xfrm>
            <a:off x="884610" y="6180095"/>
            <a:ext cx="3136672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90" grpId="0" animBg="1"/>
      <p:bldP spid="91" grpId="0" animBg="1"/>
      <p:bldP spid="92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764704"/>
            <a:ext cx="8424936" cy="5290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4314" y="2492896"/>
            <a:ext cx="3268280" cy="1617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321" y="900000"/>
            <a:ext cx="6219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44026" y="980728"/>
            <a:ext cx="2811999" cy="1400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244322" y="2404139"/>
            <a:ext cx="1343552" cy="50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2602306" y="2460411"/>
            <a:ext cx="2001792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4604097" y="2432274"/>
            <a:ext cx="2664295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1212744" y="2963454"/>
            <a:ext cx="2001792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3263667" y="2908194"/>
            <a:ext cx="1916494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5188710" y="2943242"/>
            <a:ext cx="2001792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915202" y="3457546"/>
            <a:ext cx="2001792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2970781" y="3502023"/>
            <a:ext cx="2857451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5882019" y="3411238"/>
            <a:ext cx="1308483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1244320" y="3972454"/>
            <a:ext cx="5476294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6720615" y="4102527"/>
            <a:ext cx="469887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7" name="矩形 86"/>
          <p:cNvSpPr/>
          <p:nvPr/>
        </p:nvSpPr>
        <p:spPr bwMode="auto">
          <a:xfrm>
            <a:off x="1205538" y="4586015"/>
            <a:ext cx="4910727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/>
        </p:nvSpPr>
        <p:spPr bwMode="auto">
          <a:xfrm>
            <a:off x="6147842" y="4586015"/>
            <a:ext cx="976537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/>
        </p:nvSpPr>
        <p:spPr bwMode="auto">
          <a:xfrm>
            <a:off x="1222985" y="5033799"/>
            <a:ext cx="4245208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/>
        </p:nvSpPr>
        <p:spPr bwMode="auto">
          <a:xfrm>
            <a:off x="5506976" y="5043408"/>
            <a:ext cx="1617403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1" name="矩形 90"/>
          <p:cNvSpPr/>
          <p:nvPr/>
        </p:nvSpPr>
        <p:spPr bwMode="auto">
          <a:xfrm>
            <a:off x="1293823" y="5612101"/>
            <a:ext cx="5830556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2" name="矩形 91"/>
          <p:cNvSpPr/>
          <p:nvPr/>
        </p:nvSpPr>
        <p:spPr bwMode="auto">
          <a:xfrm>
            <a:off x="1178753" y="6180794"/>
            <a:ext cx="6011749" cy="44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251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055440" y="3795558"/>
            <a:ext cx="3816424" cy="1289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55440" y="5200915"/>
            <a:ext cx="3816424" cy="1374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7461" y="3826897"/>
            <a:ext cx="3730983" cy="2748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2015-09-16T06:52:00Z</dcterms:created>
  <dcterms:modified xsi:type="dcterms:W3CDTF">2024-06-28T07:07:45Z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