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5" d="100"/>
          <a:sy n="75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四象限的角平分线上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892f,isEnd"/>
              </a:rPr>
              <a:t>四象限的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三象限的角平分线上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2c92,isEnd"/>
              </a:rPr>
              <a:t>四象限的角平分线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71CEFE-79D1-C539-D0F6-F5C625755A00}"/>
              </a:ext>
            </a:extLst>
          </p:cNvPr>
          <p:cNvSpPr txBox="1"/>
          <p:nvPr/>
        </p:nvSpPr>
        <p:spPr>
          <a:xfrm>
            <a:off x="914643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D5408F-7FC8-6775-D75D-72975CF55A29}"/>
              </a:ext>
            </a:extLst>
          </p:cNvPr>
          <p:cNvSpPr txBox="1"/>
          <p:nvPr/>
        </p:nvSpPr>
        <p:spPr>
          <a:xfrm>
            <a:off x="7012832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A9F64E-59CF-5844-0056-A92486F57F19}"/>
              </a:ext>
            </a:extLst>
          </p:cNvPr>
          <p:cNvSpPr txBox="1"/>
          <p:nvPr/>
        </p:nvSpPr>
        <p:spPr>
          <a:xfrm>
            <a:off x="3509221" y="1804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51E56A-C002-9849-7CDD-73A8E09E291E}"/>
              </a:ext>
            </a:extLst>
          </p:cNvPr>
          <p:cNvSpPr txBox="1"/>
          <p:nvPr/>
        </p:nvSpPr>
        <p:spPr>
          <a:xfrm>
            <a:off x="7322396" y="275514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16="http://schemas.microsoft.com/office/drawing/2014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269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a06705</cp:lastModifiedBy>
  <cp:revision>5</cp:revision>
  <dcterms:created xsi:type="dcterms:W3CDTF">2024-05-18T14:44:41Z</dcterms:created>
  <dcterms:modified xsi:type="dcterms:W3CDTF">2024-05-18T15:01:15Z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