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49" r:id="rId11"/>
    <p:sldId id="348" r:id="rId12"/>
    <p:sldId id="347" r:id="rId13"/>
    <p:sldId id="345" r:id="rId14"/>
    <p:sldId id="344" r:id="rId15"/>
    <p:sldId id="343" r:id="rId16"/>
    <p:sldId id="341" r:id="rId17"/>
    <p:sldId id="340" r:id="rId18"/>
    <p:sldId id="339" r:id="rId19"/>
    <p:sldId id="392" r:id="rId20"/>
    <p:sldId id="393" r:id="rId21"/>
    <p:sldId id="336" r:id="rId22"/>
    <p:sldId id="335" r:id="rId23"/>
    <p:sldId id="334" r:id="rId24"/>
    <p:sldId id="394" r:id="rId25"/>
    <p:sldId id="332" r:id="rId26"/>
    <p:sldId id="331" r:id="rId27"/>
    <p:sldId id="330" r:id="rId28"/>
    <p:sldId id="329" r:id="rId29"/>
    <p:sldId id="327" r:id="rId30"/>
    <p:sldId id="326" r:id="rId31"/>
    <p:sldId id="395" r:id="rId32"/>
    <p:sldId id="396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1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5175" y="2966720"/>
            <a:ext cx="558165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3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2528236"/>
            <a:ext cx="266666" cy="286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45" r="12883"/>
          <a:stretch>
            <a:fillRect/>
          </a:stretch>
        </p:blipFill>
        <p:spPr>
          <a:xfrm>
            <a:off x="3648075" y="3716655"/>
            <a:ext cx="3312705" cy="306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9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05714" y="1888148"/>
            <a:ext cx="419047" cy="286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67619" y="2546630"/>
            <a:ext cx="419047" cy="286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24761" y="3854051"/>
            <a:ext cx="580952" cy="324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22"/>
          <a:stretch>
            <a:fillRect/>
          </a:stretch>
        </p:blipFill>
        <p:spPr>
          <a:xfrm>
            <a:off x="6456045" y="3716655"/>
            <a:ext cx="2568030" cy="292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58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00952" y="1833300"/>
            <a:ext cx="628571" cy="28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6" r="42885"/>
          <a:stretch>
            <a:fillRect/>
          </a:stretch>
        </p:blipFill>
        <p:spPr>
          <a:xfrm>
            <a:off x="6096000" y="1476375"/>
            <a:ext cx="3168650" cy="292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05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91428" y="1829495"/>
            <a:ext cx="419048" cy="28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4"/>
          <a:stretch>
            <a:fillRect/>
          </a:stretch>
        </p:blipFill>
        <p:spPr>
          <a:xfrm>
            <a:off x="3719920" y="2348865"/>
            <a:ext cx="4488090" cy="292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47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81904" y="1879566"/>
            <a:ext cx="266666" cy="286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88"/>
          <a:stretch>
            <a:fillRect/>
          </a:stretch>
        </p:blipFill>
        <p:spPr>
          <a:xfrm>
            <a:off x="4224020" y="2132965"/>
            <a:ext cx="2928075" cy="298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7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53333" y="3251205"/>
            <a:ext cx="647619" cy="29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46" r="41556"/>
          <a:stretch>
            <a:fillRect/>
          </a:stretch>
        </p:blipFill>
        <p:spPr>
          <a:xfrm>
            <a:off x="4152265" y="3716655"/>
            <a:ext cx="3239770" cy="298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2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81904" y="2537783"/>
            <a:ext cx="1047619" cy="315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8"/>
          <a:stretch>
            <a:fillRect/>
          </a:stretch>
        </p:blipFill>
        <p:spPr>
          <a:xfrm>
            <a:off x="4728300" y="2348865"/>
            <a:ext cx="4055655" cy="298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2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933190"/>
            <a:ext cx="2705100" cy="24574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052645"/>
            <a:ext cx="10800000" cy="5078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719" y="1243194"/>
            <a:ext cx="2895238" cy="333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3805" y="1835785"/>
            <a:ext cx="602869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1052830"/>
            <a:ext cx="2705100" cy="245745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233719" y="2500821"/>
            <a:ext cx="6028571" cy="31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33719" y="3139162"/>
            <a:ext cx="2828571" cy="29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33719" y="3758448"/>
            <a:ext cx="3019047" cy="304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33719" y="4377734"/>
            <a:ext cx="3761904" cy="333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233719" y="5016075"/>
            <a:ext cx="2057142" cy="304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33719" y="5635361"/>
            <a:ext cx="2685714" cy="32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3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69365" y="2536190"/>
            <a:ext cx="560324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3165835"/>
            <a:ext cx="2419047" cy="305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1904" y="3785833"/>
            <a:ext cx="3380952" cy="305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58095" y="4453522"/>
            <a:ext cx="1390476" cy="257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10640" y="5035550"/>
            <a:ext cx="242824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738880" y="5035550"/>
            <a:ext cx="145732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82065" y="5651500"/>
            <a:ext cx="4001135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6323052"/>
            <a:ext cx="1409523" cy="26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578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005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349384"/>
            <a:ext cx="266666" cy="29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39047" y="4067264"/>
            <a:ext cx="266666" cy="28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89"/>
          <a:stretch>
            <a:fillRect/>
          </a:stretch>
        </p:blipFill>
        <p:spPr>
          <a:xfrm>
            <a:off x="9840595" y="4365625"/>
            <a:ext cx="2280920" cy="2477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62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9497" y="4453722"/>
            <a:ext cx="3848698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4408170"/>
            <a:ext cx="3356610" cy="23241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252220" y="5060315"/>
            <a:ext cx="5915660" cy="97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89497" y="6263483"/>
            <a:ext cx="5198958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7"/>
          <a:stretch>
            <a:fillRect/>
          </a:stretch>
        </p:blipFill>
        <p:spPr>
          <a:xfrm>
            <a:off x="1343660" y="972185"/>
            <a:ext cx="10800715" cy="470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5474" y="1115082"/>
            <a:ext cx="2438095" cy="32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5474" y="1744646"/>
            <a:ext cx="3000000" cy="295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5560" y="2374265"/>
            <a:ext cx="409003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5474" y="3003773"/>
            <a:ext cx="1695238" cy="31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5474" y="3652414"/>
            <a:ext cx="4800000" cy="276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05474" y="4253361"/>
            <a:ext cx="2971428" cy="31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63" t="55157"/>
          <a:stretch>
            <a:fillRect/>
          </a:stretch>
        </p:blipFill>
        <p:spPr>
          <a:xfrm>
            <a:off x="8184605" y="1557205"/>
            <a:ext cx="3816260" cy="2582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1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3566509"/>
            <a:ext cx="2514285" cy="31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4224676"/>
            <a:ext cx="4104761" cy="26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265" y="4815840"/>
            <a:ext cx="5365115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8095" y="5436083"/>
            <a:ext cx="5657142" cy="33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772"/>
          <a:stretch>
            <a:fillRect/>
          </a:stretch>
        </p:blipFill>
        <p:spPr>
          <a:xfrm>
            <a:off x="1391920" y="972185"/>
            <a:ext cx="7152730" cy="4219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3734" y="1219667"/>
            <a:ext cx="5038095" cy="323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3734" y="1886463"/>
            <a:ext cx="3009523" cy="266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3734" y="2515156"/>
            <a:ext cx="1685714" cy="266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3734" y="3134324"/>
            <a:ext cx="4352380" cy="276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1265" y="3569970"/>
            <a:ext cx="6402705" cy="102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660" y="1484630"/>
            <a:ext cx="3390900" cy="293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20395"/>
            <a:ext cx="10153650" cy="387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6728"/>
          <a:stretch>
            <a:fillRect/>
          </a:stretch>
        </p:blipFill>
        <p:spPr>
          <a:xfrm>
            <a:off x="4873625" y="4364990"/>
            <a:ext cx="2421890" cy="237680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764355"/>
            <a:ext cx="100164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8238" y="932207"/>
            <a:ext cx="2013885" cy="300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8238" y="1515275"/>
            <a:ext cx="3683290" cy="300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8238" y="2098342"/>
            <a:ext cx="3683290" cy="291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8238" y="2672575"/>
            <a:ext cx="2314201" cy="300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8100" y="3255645"/>
            <a:ext cx="2855595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163695" y="3255645"/>
            <a:ext cx="2841625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08238" y="3829876"/>
            <a:ext cx="3488968" cy="30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08238" y="4421778"/>
            <a:ext cx="2190541" cy="27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85875" y="4996180"/>
            <a:ext cx="2270125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23310" y="4996180"/>
            <a:ext cx="2110740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08238" y="5570244"/>
            <a:ext cx="5502853" cy="30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9715"/>
            <a:ext cx="10800000" cy="4893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84105" y="4565650"/>
            <a:ext cx="1666240" cy="22923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693235"/>
            <a:ext cx="10800000" cy="3945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5474" y="2875757"/>
            <a:ext cx="6933334" cy="324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5474" y="3504781"/>
            <a:ext cx="7504761" cy="333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5474" y="4152866"/>
            <a:ext cx="3961904" cy="314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11" b="20768"/>
          <a:stretch>
            <a:fillRect/>
          </a:stretch>
        </p:blipFill>
        <p:spPr>
          <a:xfrm>
            <a:off x="1310005" y="4781550"/>
            <a:ext cx="10800080" cy="1744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71819" y="4863140"/>
            <a:ext cx="6590476" cy="31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905" y="5483225"/>
            <a:ext cx="607949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65670" y="5483225"/>
            <a:ext cx="376809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1905" y="6097905"/>
            <a:ext cx="385762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28895" y="6025515"/>
            <a:ext cx="427672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254"/>
          <a:stretch>
            <a:fillRect/>
          </a:stretch>
        </p:blipFill>
        <p:spPr>
          <a:xfrm>
            <a:off x="1271905" y="764540"/>
            <a:ext cx="10800080" cy="3384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4672" y="1717365"/>
            <a:ext cx="247619" cy="19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48005" y="1631594"/>
            <a:ext cx="238095" cy="276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14672" y="2394003"/>
            <a:ext cx="219047" cy="19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05148" y="2946749"/>
            <a:ext cx="371428" cy="314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95624" y="2946749"/>
            <a:ext cx="352380" cy="314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14672" y="3623386"/>
            <a:ext cx="333333" cy="314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50" r="14001"/>
          <a:stretch>
            <a:fillRect/>
          </a:stretch>
        </p:blipFill>
        <p:spPr>
          <a:xfrm>
            <a:off x="1475740" y="4050030"/>
            <a:ext cx="8021320" cy="2716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765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719913"/>
            <a:ext cx="295238" cy="28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45" r="40223"/>
          <a:stretch>
            <a:fillRect/>
          </a:stretch>
        </p:blipFill>
        <p:spPr>
          <a:xfrm>
            <a:off x="3359785" y="3357245"/>
            <a:ext cx="3167925" cy="3415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76"/>
          <a:stretch>
            <a:fillRect/>
          </a:stretch>
        </p:blipFill>
        <p:spPr>
          <a:xfrm>
            <a:off x="1199515" y="1053015"/>
            <a:ext cx="10800080" cy="193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50" r="14001"/>
          <a:stretch>
            <a:fillRect/>
          </a:stretch>
        </p:blipFill>
        <p:spPr>
          <a:xfrm>
            <a:off x="1847850" y="3140710"/>
            <a:ext cx="8021320" cy="2716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30"/>
          <a:stretch>
            <a:fillRect/>
          </a:stretch>
        </p:blipFill>
        <p:spPr>
          <a:xfrm>
            <a:off x="407670" y="972185"/>
            <a:ext cx="940888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25" t="47650" r="73626"/>
          <a:stretch>
            <a:fillRect/>
          </a:stretch>
        </p:blipFill>
        <p:spPr>
          <a:xfrm>
            <a:off x="10605135" y="404495"/>
            <a:ext cx="848995" cy="2002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20" t="47650" r="45829"/>
          <a:stretch>
            <a:fillRect/>
          </a:stretch>
        </p:blipFill>
        <p:spPr>
          <a:xfrm>
            <a:off x="10056495" y="2475865"/>
            <a:ext cx="1804670" cy="2002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86" t="47650" r="16493"/>
          <a:stretch>
            <a:fillRect/>
          </a:stretch>
        </p:blipFill>
        <p:spPr>
          <a:xfrm>
            <a:off x="10100310" y="4725035"/>
            <a:ext cx="1858010" cy="2002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3525" y="980440"/>
            <a:ext cx="412877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280" y="1628775"/>
            <a:ext cx="624840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00190" y="1628775"/>
            <a:ext cx="271335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425" y="2226310"/>
            <a:ext cx="570992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68390" y="2276475"/>
            <a:ext cx="387858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280" y="2862580"/>
            <a:ext cx="839533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280" y="3431540"/>
            <a:ext cx="603758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7670" y="4084320"/>
            <a:ext cx="590550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380" y="5073650"/>
            <a:ext cx="397573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5280" y="5577840"/>
            <a:ext cx="9340850" cy="112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8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1876901"/>
            <a:ext cx="285715" cy="295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2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329523" y="1868949"/>
            <a:ext cx="266666" cy="28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8" r="11554"/>
          <a:stretch>
            <a:fillRect/>
          </a:stretch>
        </p:blipFill>
        <p:spPr>
          <a:xfrm>
            <a:off x="4008120" y="2780665"/>
            <a:ext cx="2598420" cy="3159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9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878752"/>
            <a:ext cx="295238" cy="286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4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3143877"/>
            <a:ext cx="266666" cy="285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1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2547587"/>
            <a:ext cx="285715" cy="296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58"/>
          <a:stretch>
            <a:fillRect/>
          </a:stretch>
        </p:blipFill>
        <p:spPr>
          <a:xfrm>
            <a:off x="4945380" y="3356610"/>
            <a:ext cx="2639785" cy="306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7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2555046"/>
            <a:ext cx="285714" cy="29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5" r="44890"/>
          <a:stretch>
            <a:fillRect/>
          </a:stretch>
        </p:blipFill>
        <p:spPr>
          <a:xfrm>
            <a:off x="4079875" y="3573145"/>
            <a:ext cx="2736215" cy="306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2024-05-17T13:04:35Z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0803F182AC044BA3913AF2E555CD301E</vt:lpwstr>
  </property>
</Properties>
</file>