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25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2" name="yt_shape_1528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d4c4,isEnd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83" name="yt_image_15283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5015" y="1876503"/>
            <a:ext cx="196196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85" name="yt_shape_15285"/>
          <p:cNvSpPr txBox="1"/>
          <p:nvPr/>
        </p:nvSpPr>
        <p:spPr>
          <a:xfrm>
            <a:off x="540119" y="345171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题图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纸片沿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49e3,isEnd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87" name="yt_image_15287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3660" y="5042818"/>
            <a:ext cx="1984678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8ADC09-2B65-9535-A47F-FF1EE49601CD}"/>
              </a:ext>
            </a:extLst>
          </p:cNvPr>
          <p:cNvSpPr txBox="1"/>
          <p:nvPr/>
        </p:nvSpPr>
        <p:spPr>
          <a:xfrm>
            <a:off x="1059708" y="119338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009F25-F709-2359-0803-E2F0D2A3010C}"/>
              </a:ext>
            </a:extLst>
          </p:cNvPr>
          <p:cNvSpPr txBox="1"/>
          <p:nvPr/>
        </p:nvSpPr>
        <p:spPr>
          <a:xfrm>
            <a:off x="5607896" y="435588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289"/>
          <p:cNvSpPr txBox="1"/>
          <p:nvPr/>
        </p:nvSpPr>
        <p:spPr>
          <a:xfrm>
            <a:off x="5317387" y="631497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0" name="yt_shape_1529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在凹四边形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9ca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在凹四边形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de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05ce,isEnd"/>
              </a:rPr>
              <a:t>之间的数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93" name="yt_image_15293" title="H_144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0272" y="3930669"/>
            <a:ext cx="4931454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64F142-C5F6-6F5C-4732-AF52B55FF074}"/>
              </a:ext>
            </a:extLst>
          </p:cNvPr>
          <p:cNvSpPr txBox="1"/>
          <p:nvPr/>
        </p:nvSpPr>
        <p:spPr>
          <a:xfrm>
            <a:off x="2864696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21B328-41DF-84FB-1179-3949CB0F08D1}"/>
              </a:ext>
            </a:extLst>
          </p:cNvPr>
          <p:cNvSpPr txBox="1"/>
          <p:nvPr/>
        </p:nvSpPr>
        <p:spPr>
          <a:xfrm>
            <a:off x="5245946" y="2279658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EE9FF5-6E28-7F20-9627-DE2936BDF6E7}"/>
              </a:ext>
            </a:extLst>
          </p:cNvPr>
          <p:cNvSpPr txBox="1"/>
          <p:nvPr/>
        </p:nvSpPr>
        <p:spPr>
          <a:xfrm>
            <a:off x="1974108" y="3230634"/>
            <a:ext cx="3021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236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20" baseType="lpstr">
      <vt:lpstr>,isEnd</vt:lpstr>
      <vt:lpstr>_⨹_1_8a9ca,isEnd</vt:lpstr>
      <vt:lpstr>_⨹_1_b6de6,isEnd</vt:lpstr>
      <vt:lpstr>_⨹_2_e49e3,isEnd</vt:lpstr>
      <vt:lpstr>_⨹_3_7d4c4,isEnd</vt:lpstr>
      <vt:lpstr>_⨹_4_205ce,isEnd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8</cp:revision>
  <dcterms:created xsi:type="dcterms:W3CDTF">2024-05-18T14:44:41Z</dcterms:created>
  <dcterms:modified xsi:type="dcterms:W3CDTF">2024-05-20T10:32:00Z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