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7" r:id="rId13"/>
    <p:sldId id="345" r:id="rId14"/>
    <p:sldId id="344" r:id="rId15"/>
    <p:sldId id="343" r:id="rId16"/>
    <p:sldId id="342" r:id="rId17"/>
    <p:sldId id="341" r:id="rId18"/>
    <p:sldId id="392" r:id="rId19"/>
    <p:sldId id="339" r:id="rId20"/>
    <p:sldId id="338" r:id="rId21"/>
    <p:sldId id="393" r:id="rId22"/>
    <p:sldId id="336" r:id="rId23"/>
    <p:sldId id="335" r:id="rId24"/>
    <p:sldId id="334" r:id="rId25"/>
    <p:sldId id="333" r:id="rId26"/>
    <p:sldId id="331" r:id="rId27"/>
    <p:sldId id="330" r:id="rId28"/>
    <p:sldId id="329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9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25.png"/><Relationship Id="rId3" Type="http://schemas.openxmlformats.org/officeDocument/2006/relationships/tags" Target="../tags/tag2.xml"/><Relationship Id="rId2" Type="http://schemas.openxmlformats.org/officeDocument/2006/relationships/image" Target="../media/image27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8.png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3023870"/>
            <a:ext cx="62293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6666" y="1878761"/>
            <a:ext cx="1095238" cy="39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952" y="3215041"/>
            <a:ext cx="428571" cy="36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1904" y="4570411"/>
            <a:ext cx="247619" cy="28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2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8490" y="2316480"/>
            <a:ext cx="140652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/>
          <a:stretch>
            <a:fillRect/>
          </a:stretch>
        </p:blipFill>
        <p:spPr>
          <a:xfrm>
            <a:off x="5088255" y="1844675"/>
            <a:ext cx="3359875" cy="3242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1896246"/>
            <a:ext cx="961904" cy="3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 r="25553"/>
          <a:stretch>
            <a:fillRect/>
          </a:stretch>
        </p:blipFill>
        <p:spPr>
          <a:xfrm>
            <a:off x="3792220" y="2276475"/>
            <a:ext cx="4608105" cy="3242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3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7142" y="1796589"/>
            <a:ext cx="447620" cy="28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47"/>
          <a:stretch>
            <a:fillRect/>
          </a:stretch>
        </p:blipFill>
        <p:spPr>
          <a:xfrm>
            <a:off x="4584155" y="2204720"/>
            <a:ext cx="2543720" cy="3242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4761" y="2467839"/>
            <a:ext cx="371428" cy="19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8571" y="5631017"/>
            <a:ext cx="761904" cy="32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031867"/>
            <a:ext cx="5752380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3632662"/>
            <a:ext cx="3742857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4281139"/>
            <a:ext cx="3857142" cy="90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124400"/>
            <a:ext cx="10800000" cy="4011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2029553"/>
            <a:ext cx="3714285" cy="35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19" y="2715564"/>
            <a:ext cx="5457142" cy="35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719" y="3401575"/>
            <a:ext cx="4228571" cy="3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1730" y="4087495"/>
            <a:ext cx="9901555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89685" y="2448560"/>
            <a:ext cx="400558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193483"/>
            <a:ext cx="4895238" cy="30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3794142"/>
            <a:ext cx="2742857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265" y="4373880"/>
            <a:ext cx="400050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89685" y="5215890"/>
            <a:ext cx="394398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5710" y="5802630"/>
            <a:ext cx="591375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6030" y="2352675"/>
            <a:ext cx="46882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098027"/>
            <a:ext cx="3304761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7300" y="3505835"/>
            <a:ext cx="268668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095" y="4242078"/>
            <a:ext cx="5076190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095" y="4785502"/>
            <a:ext cx="3914285" cy="31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65"/>
          <a:stretch>
            <a:fillRect/>
          </a:stretch>
        </p:blipFill>
        <p:spPr>
          <a:xfrm>
            <a:off x="720090" y="692785"/>
            <a:ext cx="10800080" cy="123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30" y="2060575"/>
            <a:ext cx="394652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1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64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932904"/>
            <a:ext cx="295238" cy="28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4173230"/>
            <a:ext cx="323809" cy="28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06" r="62658" b="32106"/>
          <a:stretch>
            <a:fillRect/>
          </a:stretch>
        </p:blipFill>
        <p:spPr>
          <a:xfrm>
            <a:off x="1199515" y="4469130"/>
            <a:ext cx="4032885" cy="237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38"/>
          <a:stretch>
            <a:fillRect/>
          </a:stretch>
        </p:blipFill>
        <p:spPr>
          <a:xfrm>
            <a:off x="1199515" y="3212465"/>
            <a:ext cx="10800080" cy="115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4186" y="3355230"/>
            <a:ext cx="247619" cy="28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1329" y="4565546"/>
            <a:ext cx="2657142" cy="31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5051425"/>
            <a:ext cx="285940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1329" y="5718682"/>
            <a:ext cx="3352380" cy="3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1329" y="6290485"/>
            <a:ext cx="3323809" cy="3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9"/>
          <a:stretch>
            <a:fillRect/>
          </a:stretch>
        </p:blipFill>
        <p:spPr>
          <a:xfrm>
            <a:off x="551180" y="692335"/>
            <a:ext cx="10800080" cy="248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3522518" y="1463458"/>
            <a:ext cx="247619" cy="27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4798709" y="1453918"/>
            <a:ext cx="561904" cy="28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2960613" y="2694043"/>
            <a:ext cx="961904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8328025" y="3970020"/>
            <a:ext cx="72834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8" t="14827" r="7991" b="324"/>
          <a:stretch>
            <a:fillRect/>
          </a:stretch>
        </p:blipFill>
        <p:spPr>
          <a:xfrm>
            <a:off x="7649210" y="3844290"/>
            <a:ext cx="3029585" cy="289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680325" y="3854450"/>
            <a:ext cx="2887345" cy="285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521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2310" y="3356610"/>
            <a:ext cx="3030220" cy="21520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1365"/>
            <a:ext cx="10800000" cy="5316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805" y="1054735"/>
            <a:ext cx="598106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805" y="1638300"/>
            <a:ext cx="592391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805" y="2221230"/>
            <a:ext cx="357124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805" y="2793365"/>
            <a:ext cx="298069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805" y="3408045"/>
            <a:ext cx="368554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805" y="4029710"/>
            <a:ext cx="514286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3805" y="4638675"/>
            <a:ext cx="245808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90620" y="4638675"/>
            <a:ext cx="310007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0620" y="5184775"/>
            <a:ext cx="562610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3805" y="5889625"/>
            <a:ext cx="269494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3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3389964"/>
            <a:ext cx="1019047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6666" y="3389964"/>
            <a:ext cx="628571" cy="28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6096000" y="3765550"/>
            <a:ext cx="3803650" cy="302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 b="67833"/>
          <a:stretch>
            <a:fillRect/>
          </a:stretch>
        </p:blipFill>
        <p:spPr>
          <a:xfrm>
            <a:off x="1271905" y="685165"/>
            <a:ext cx="9864815" cy="123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40" r="9994"/>
          <a:stretch>
            <a:fillRect/>
          </a:stretch>
        </p:blipFill>
        <p:spPr>
          <a:xfrm>
            <a:off x="1775460" y="4293235"/>
            <a:ext cx="8594090" cy="223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4655820" y="1196975"/>
            <a:ext cx="3803650" cy="302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47820"/>
            <a:ext cx="10800000" cy="4684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3805" y="756285"/>
            <a:ext cx="9859645" cy="146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719" y="2360663"/>
            <a:ext cx="5238095" cy="32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805" y="2971165"/>
            <a:ext cx="494157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0770" y="2971165"/>
            <a:ext cx="484441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4584065" y="3860800"/>
            <a:ext cx="3803650" cy="302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1233805" y="3582035"/>
            <a:ext cx="19551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88970" y="3582035"/>
            <a:ext cx="487997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68945" y="3582035"/>
            <a:ext cx="296481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3719" y="4211671"/>
            <a:ext cx="514285" cy="3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190" y="611955"/>
            <a:ext cx="10800000" cy="601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22"/>
          <a:stretch>
            <a:fillRect/>
          </a:stretch>
        </p:blipFill>
        <p:spPr>
          <a:xfrm>
            <a:off x="1847850" y="981075"/>
            <a:ext cx="9361260" cy="466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57283" y="2582190"/>
            <a:ext cx="2390476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091930" y="1905000"/>
            <a:ext cx="198755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8050" y="3058795"/>
            <a:ext cx="289560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7283" y="3840354"/>
            <a:ext cx="4504761" cy="37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38375" y="4453890"/>
            <a:ext cx="571754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1" t="38533" r="14887"/>
          <a:stretch>
            <a:fillRect/>
          </a:stretch>
        </p:blipFill>
        <p:spPr>
          <a:xfrm>
            <a:off x="4872355" y="4941570"/>
            <a:ext cx="4288790" cy="189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708475"/>
            <a:ext cx="10800000" cy="411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2702743"/>
            <a:ext cx="5638095" cy="33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19" y="3294344"/>
            <a:ext cx="6504761" cy="3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719" y="3876404"/>
            <a:ext cx="3409523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19" y="4448921"/>
            <a:ext cx="6438095" cy="3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1" t="38533" r="14887"/>
          <a:stretch>
            <a:fillRect/>
          </a:stretch>
        </p:blipFill>
        <p:spPr>
          <a:xfrm>
            <a:off x="4799965" y="4820920"/>
            <a:ext cx="4596130" cy="203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756735"/>
            <a:ext cx="99117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5098" y="3820564"/>
            <a:ext cx="410806" cy="26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56" r="9592" b="56256"/>
          <a:stretch>
            <a:fillRect/>
          </a:stretch>
        </p:blipFill>
        <p:spPr>
          <a:xfrm>
            <a:off x="9624060" y="2852420"/>
            <a:ext cx="2520315" cy="218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6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172946"/>
            <a:ext cx="333333" cy="28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/>
          <a:stretch>
            <a:fillRect/>
          </a:stretch>
        </p:blipFill>
        <p:spPr>
          <a:xfrm>
            <a:off x="4655820" y="2276475"/>
            <a:ext cx="2999830" cy="312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64355"/>
            <a:ext cx="8958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3665" y="866140"/>
            <a:ext cx="5223510" cy="136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3723" y="2392009"/>
            <a:ext cx="2219974" cy="70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3698" y="2392009"/>
            <a:ext cx="1714357" cy="70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3723" y="3324355"/>
            <a:ext cx="5340579" cy="29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3665" y="3806190"/>
            <a:ext cx="812927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83665" y="4770120"/>
            <a:ext cx="812927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83665" y="5734050"/>
            <a:ext cx="722884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2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535973"/>
            <a:ext cx="295238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9047" y="4538622"/>
            <a:ext cx="266666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8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848564"/>
            <a:ext cx="285714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r="41556"/>
          <a:stretch>
            <a:fillRect/>
          </a:stretch>
        </p:blipFill>
        <p:spPr>
          <a:xfrm>
            <a:off x="3575685" y="3284855"/>
            <a:ext cx="2952115" cy="312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880404"/>
            <a:ext cx="295238" cy="28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/>
          <a:stretch>
            <a:fillRect/>
          </a:stretch>
        </p:blipFill>
        <p:spPr>
          <a:xfrm>
            <a:off x="5304245" y="1412875"/>
            <a:ext cx="3983900" cy="312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580705"/>
            <a:ext cx="10800000" cy="79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154354"/>
            <a:ext cx="266666" cy="28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858078"/>
            <a:ext cx="333333" cy="2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3333" y="3816367"/>
            <a:ext cx="266666" cy="28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