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256" r:id="rId4"/>
  </p:sldIdLst>
  <p:sldSz cx="12192000" cy="6858000"/>
  <p:notesSz cx="6858000" cy="9144000"/>
  <p:custDataLst>
    <p:tags r:id="rId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5" d="100"/>
          <a:sy n="75" d="100"/>
        </p:scale>
        <p:origin x="64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7" name="yt_shape_10857"/>
          <p:cNvSpPr txBox="1"/>
          <p:nvPr/>
        </p:nvSpPr>
        <p:spPr>
          <a:xfrm>
            <a:off x="540119" y="900000"/>
            <a:ext cx="9887322" cy="57099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要点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正数有两个平方根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它们互为相反数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一个正数的两个平方根是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若某个正数的两个平方根是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则这个正数为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是一个正数的平方根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求这个正数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一个正数的平方根是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即这个正数是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1]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故这个正数是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7D12C2-3458-8A33-ABD3-EF1D686D4843}"/>
              </a:ext>
            </a:extLst>
          </p:cNvPr>
          <p:cNvSpPr txBox="1"/>
          <p:nvPr/>
        </p:nvSpPr>
        <p:spPr>
          <a:xfrm>
            <a:off x="7289057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B907EC-7B13-B43A-5978-999C1E58CCD3}"/>
              </a:ext>
            </a:extLst>
          </p:cNvPr>
          <p:cNvSpPr txBox="1"/>
          <p:nvPr/>
        </p:nvSpPr>
        <p:spPr>
          <a:xfrm>
            <a:off x="9479807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DB8A83-9003-EC59-73C7-3FF880E79D59}"/>
              </a:ext>
            </a:extLst>
          </p:cNvPr>
          <p:cNvSpPr txBox="1"/>
          <p:nvPr/>
        </p:nvSpPr>
        <p:spPr>
          <a:xfrm>
            <a:off x="450108" y="2755146"/>
            <a:ext cx="6314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一个正数的平方根是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63EF5F1-EA27-099F-ABB4-D411E15D717B}"/>
              </a:ext>
            </a:extLst>
          </p:cNvPr>
          <p:cNvSpPr txBox="1"/>
          <p:nvPr/>
        </p:nvSpPr>
        <p:spPr>
          <a:xfrm>
            <a:off x="450108" y="3230634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15A251D-E7A6-A539-100C-575801665BBD}"/>
              </a:ext>
            </a:extLst>
          </p:cNvPr>
          <p:cNvSpPr txBox="1"/>
          <p:nvPr/>
        </p:nvSpPr>
        <p:spPr>
          <a:xfrm>
            <a:off x="450108" y="3706122"/>
            <a:ext cx="210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C47F2C3-3862-5D07-9CA5-FA97CF514689}"/>
              </a:ext>
            </a:extLst>
          </p:cNvPr>
          <p:cNvSpPr txBox="1"/>
          <p:nvPr/>
        </p:nvSpPr>
        <p:spPr>
          <a:xfrm>
            <a:off x="450108" y="4181610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即这个正数是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8E8FEF7-3B87-9E1C-A8AF-1AF3A436FD05}"/>
              </a:ext>
            </a:extLst>
          </p:cNvPr>
          <p:cNvSpPr txBox="1"/>
          <p:nvPr/>
        </p:nvSpPr>
        <p:spPr>
          <a:xfrm>
            <a:off x="450108" y="4657098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5E83C2-FC11-4909-13A7-1D781BA55850}"/>
              </a:ext>
            </a:extLst>
          </p:cNvPr>
          <p:cNvSpPr txBox="1"/>
          <p:nvPr/>
        </p:nvSpPr>
        <p:spPr>
          <a:xfrm>
            <a:off x="450108" y="5132586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03B1314-5C36-410E-DD5A-0F59F89748DD}"/>
              </a:ext>
            </a:extLst>
          </p:cNvPr>
          <p:cNvSpPr txBox="1"/>
          <p:nvPr/>
        </p:nvSpPr>
        <p:spPr>
          <a:xfrm>
            <a:off x="450108" y="560807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7B194DE-38E3-E25A-8A00-D92EFD55FFE6}"/>
              </a:ext>
            </a:extLst>
          </p:cNvPr>
          <p:cNvSpPr txBox="1"/>
          <p:nvPr/>
        </p:nvSpPr>
        <p:spPr>
          <a:xfrm>
            <a:off x="450108" y="6083562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故这个正数是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2.xml><?xml version="1.0" encoding="utf-8"?>
<p:sld xmlns:a16="http://schemas.microsoft.com/office/drawing/2014/main" xmlns:ahyp="http://schemas.microsoft.com/office/drawing/2018/hyperlinkcolor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370</Words>
  <Application>Microsoft Office PowerPoint</Application>
  <PresentationFormat>宽屏</PresentationFormat>
  <Paragraphs>28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a06705</cp:lastModifiedBy>
  <cp:revision>6</cp:revision>
  <dcterms:created xsi:type="dcterms:W3CDTF">2024-05-18T14:44:41Z</dcterms:created>
  <dcterms:modified xsi:type="dcterms:W3CDTF">2024-05-18T15:03:58Z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