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25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0" name="yt_shape_11550"/>
              <p:cNvSpPr txBox="1"/>
              <p:nvPr/>
            </p:nvSpPr>
            <p:spPr>
              <a:xfrm>
                <a:off x="540000" y="900000"/>
                <a:ext cx="6367512" cy="708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0" name="yt_shape_115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67512" cy="708527"/>
              </a:xfrm>
              <a:prstGeom prst="rect">
                <a:avLst/>
              </a:prstGeom>
              <a:blipFill>
                <a:blip r:embed="rId2"/>
                <a:stretch>
                  <a:fillRect l="-2969" r="-1916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52" name="yt_shape_11552"/>
              <p:cNvSpPr txBox="1"/>
              <p:nvPr/>
            </p:nvSpPr>
            <p:spPr>
              <a:xfrm>
                <a:off x="540000" y="1659315"/>
                <a:ext cx="5649239" cy="70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2" name="yt_shape_11552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9315"/>
                <a:ext cx="5649239" cy="707310"/>
              </a:xfrm>
              <a:prstGeom prst="rect">
                <a:avLst/>
              </a:prstGeom>
              <a:blipFill>
                <a:blip r:embed="rId3"/>
                <a:stretch>
                  <a:fillRect l="-3348" r="-2376" b="-1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54" name="yt_shape_11554"/>
          <p:cNvSpPr txBox="1"/>
          <p:nvPr/>
        </p:nvSpPr>
        <p:spPr>
          <a:xfrm>
            <a:off x="540000" y="2417413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55" name="yt_shape_11555"/>
              <p:cNvSpPr txBox="1"/>
              <p:nvPr/>
            </p:nvSpPr>
            <p:spPr>
              <a:xfrm>
                <a:off x="540000" y="2880237"/>
                <a:ext cx="5562805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5" name="yt_shape_11555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0237"/>
                <a:ext cx="5562805" cy="722698"/>
              </a:xfrm>
              <a:prstGeom prst="rect">
                <a:avLst/>
              </a:prstGeom>
              <a:blipFill>
                <a:blip r:embed="rId4"/>
                <a:stretch>
                  <a:fillRect l="-2522" r="-2412" b="-10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57" name="yt_shape_11557"/>
              <p:cNvSpPr txBox="1"/>
              <p:nvPr/>
            </p:nvSpPr>
            <p:spPr>
              <a:xfrm>
                <a:off x="540000" y="3653723"/>
                <a:ext cx="6450997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7" name="yt_shape_11557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3723"/>
                <a:ext cx="6450997" cy="722698"/>
              </a:xfrm>
              <a:prstGeom prst="rect">
                <a:avLst/>
              </a:prstGeom>
              <a:blipFill>
                <a:blip r:embed="rId5"/>
                <a:stretch>
                  <a:fillRect l="-2174" r="-1890" b="-10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5954335-8A3C-3A79-DAF2-822B23B1EC68}"/>
              </a:ext>
            </a:extLst>
          </p:cNvPr>
          <p:cNvSpPr txBox="1"/>
          <p:nvPr/>
        </p:nvSpPr>
        <p:spPr>
          <a:xfrm>
            <a:off x="5689120" y="853194"/>
            <a:ext cx="1094487" cy="7952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F52886-F743-4207-903E-CC4A10C8FC90}"/>
                  </a:ext>
                </a:extLst>
              </p:cNvPr>
              <p:cNvSpPr txBox="1"/>
              <p:nvPr/>
            </p:nvSpPr>
            <p:spPr>
              <a:xfrm>
                <a:off x="4971316" y="1612509"/>
                <a:ext cx="1100964" cy="7940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, 'mathAnswerShape': 1}">
                <a:extLst>
                  <a:ext uri="{FF2B5EF4-FFF2-40B4-BE49-F238E27FC236}">
                    <a16:creationId xmlns:a16="http://schemas.microsoft.com/office/drawing/2014/main" id="{1AF52886-F743-4207-903E-CC4A10C8FC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1316" y="1612509"/>
                <a:ext cx="1100964" cy="794081"/>
              </a:xfrm>
              <a:prstGeom prst="rect">
                <a:avLst/>
              </a:prstGeom>
              <a:blipFill>
                <a:blip r:embed="rId6"/>
                <a:stretch>
                  <a:fillRect l="-8889" b="-2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68B2874-767F-35B3-E27A-BFF6CD9BAC69}"/>
              </a:ext>
            </a:extLst>
          </p:cNvPr>
          <p:cNvCxnSpPr/>
          <p:nvPr/>
        </p:nvCxnSpPr>
        <p:spPr>
          <a:xfrm>
            <a:off x="4756527" y="2378834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9" name="yt_shape_11559"/>
          <p:cNvSpPr txBox="1"/>
          <p:nvPr/>
        </p:nvSpPr>
        <p:spPr>
          <a:xfrm>
            <a:off x="540000" y="90000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按照上述规律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回答以下问题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0" name="yt_shape_11560"/>
              <p:cNvSpPr txBox="1"/>
              <p:nvPr/>
            </p:nvSpPr>
            <p:spPr>
              <a:xfrm>
                <a:off x="540000" y="1362824"/>
                <a:ext cx="8918724" cy="7196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0" name="yt_shape_115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2824"/>
                <a:ext cx="8918724" cy="719684"/>
              </a:xfrm>
              <a:prstGeom prst="rect">
                <a:avLst/>
              </a:prstGeom>
              <a:blipFill>
                <a:blip r:embed="rId2"/>
                <a:stretch>
                  <a:fillRect l="-2119" r="-1094" b="-10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62" name="yt_shape_11562"/>
          <p:cNvSpPr txBox="1"/>
          <p:nvPr/>
        </p:nvSpPr>
        <p:spPr>
          <a:xfrm>
            <a:off x="540000" y="2133296"/>
            <a:ext cx="47064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3" name="yt_shape_11563"/>
              <p:cNvSpPr txBox="1"/>
              <p:nvPr/>
            </p:nvSpPr>
            <p:spPr>
              <a:xfrm>
                <a:off x="540000" y="2612599"/>
                <a:ext cx="5210209" cy="1967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3" name="yt_shape_11563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2599"/>
                <a:ext cx="5210209" cy="1967526"/>
              </a:xfrm>
              <a:prstGeom prst="rect">
                <a:avLst/>
              </a:prstGeom>
              <a:blipFill>
                <a:blip r:embed="rId3"/>
                <a:stretch>
                  <a:fillRect l="-3630" t="-2795" b="-3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52769F9-3440-B1A9-76F7-7A49F7A9CC4B}"/>
                  </a:ext>
                </a:extLst>
              </p:cNvPr>
              <p:cNvSpPr txBox="1"/>
              <p:nvPr/>
            </p:nvSpPr>
            <p:spPr>
              <a:xfrm>
                <a:off x="4250464" y="1052736"/>
                <a:ext cx="4907280" cy="8063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52769F9-3440-B1A9-76F7-7A49F7A9CC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0464" y="1052736"/>
                <a:ext cx="4907280" cy="806336"/>
              </a:xfrm>
              <a:prstGeom prst="rect">
                <a:avLst/>
              </a:prstGeom>
              <a:blipFill>
                <a:blip r:embed="rId4"/>
                <a:stretch>
                  <a:fillRect l="-1863" b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37AB789-76D7-C262-DBA3-944882BD6551}"/>
              </a:ext>
            </a:extLst>
          </p:cNvPr>
          <p:cNvSpPr txBox="1"/>
          <p:nvPr/>
        </p:nvSpPr>
        <p:spPr>
          <a:xfrm>
            <a:off x="449989" y="2565793"/>
            <a:ext cx="362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810F09-8F73-4C03-DA90-CBB7437B2640}"/>
                  </a:ext>
                </a:extLst>
              </p:cNvPr>
              <p:cNvSpPr txBox="1"/>
              <p:nvPr/>
            </p:nvSpPr>
            <p:spPr>
              <a:xfrm>
                <a:off x="449989" y="3041281"/>
                <a:ext cx="5339905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39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mathAnswerShape': 1}">
                <a:extLst>
                  <a:ext uri="{FF2B5EF4-FFF2-40B4-BE49-F238E27FC236}">
                    <a16:creationId xmlns:a16="http://schemas.microsoft.com/office/drawing/2014/main" id="{F2810F09-8F73-4C03-DA90-CBB7437B26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1281"/>
                <a:ext cx="5339905" cy="853136"/>
              </a:xfrm>
              <a:prstGeom prst="rect">
                <a:avLst/>
              </a:prstGeom>
              <a:blipFill>
                <a:blip r:embed="rId5"/>
                <a:stretch>
                  <a:fillRect l="-1826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EE9CC9E-D3D7-0BCE-5833-26C635B6743B}"/>
                  </a:ext>
                </a:extLst>
              </p:cNvPr>
              <p:cNvSpPr txBox="1"/>
              <p:nvPr/>
            </p:nvSpPr>
            <p:spPr>
              <a:xfrm>
                <a:off x="449989" y="3800805"/>
                <a:ext cx="1588263" cy="807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, 'mathAnswerShape': 1}">
                <a:extLst>
                  <a:ext uri="{FF2B5EF4-FFF2-40B4-BE49-F238E27FC236}">
                    <a16:creationId xmlns:a16="http://schemas.microsoft.com/office/drawing/2014/main" id="{AEE9CC9E-D3D7-0BCE-5833-26C635B674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0805"/>
                <a:ext cx="1588263" cy="807098"/>
              </a:xfrm>
              <a:prstGeom prst="rect">
                <a:avLst/>
              </a:prstGeom>
              <a:blipFill>
                <a:blip r:embed="rId6"/>
                <a:stretch>
                  <a:fillRect l="-6154" r="-6154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213</Words>
  <Application>Microsoft Office PowerPoint</Application>
  <PresentationFormat>宽屏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,isEnd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5</cp:revision>
  <dcterms:created xsi:type="dcterms:W3CDTF">2024-05-18T14:44:41Z</dcterms:created>
  <dcterms:modified xsi:type="dcterms:W3CDTF">2024-05-20T06:38:18Z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