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5" r:id="rId5"/>
    <p:sldId id="354" r:id="rId6"/>
    <p:sldId id="353" r:id="rId7"/>
    <p:sldId id="350" r:id="rId8"/>
    <p:sldId id="349" r:id="rId9"/>
    <p:sldId id="348" r:id="rId10"/>
    <p:sldId id="346" r:id="rId11"/>
    <p:sldId id="344" r:id="rId12"/>
    <p:sldId id="343" r:id="rId13"/>
    <p:sldId id="342" r:id="rId14"/>
    <p:sldId id="341" r:id="rId15"/>
    <p:sldId id="340" r:id="rId16"/>
    <p:sldId id="339" r:id="rId17"/>
    <p:sldId id="336" r:id="rId18"/>
    <p:sldId id="335" r:id="rId19"/>
    <p:sldId id="333" r:id="rId20"/>
    <p:sldId id="332" r:id="rId21"/>
    <p:sldId id="388" r:id="rId22"/>
    <p:sldId id="389" r:id="rId23"/>
    <p:sldId id="329" r:id="rId24"/>
    <p:sldId id="328" r:id="rId25"/>
    <p:sldId id="327" r:id="rId26"/>
    <p:sldId id="326" r:id="rId27"/>
    <p:sldId id="325" r:id="rId28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8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88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5.png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image" Target="../media/image3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52445" y="2981325"/>
            <a:ext cx="6086475" cy="8953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052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481904" y="1972109"/>
            <a:ext cx="561903" cy="285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67619" y="5362956"/>
            <a:ext cx="247619" cy="285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860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67619" y="2592788"/>
            <a:ext cx="561904" cy="286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19040" y="5125720"/>
            <a:ext cx="4617085" cy="499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735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202690" y="3541395"/>
            <a:ext cx="4476115" cy="1036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567619" y="4859278"/>
            <a:ext cx="1695238" cy="342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567619" y="5573851"/>
            <a:ext cx="1047619" cy="342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1029150"/>
            <a:ext cx="10800000" cy="36953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61415" y="1966595"/>
            <a:ext cx="7082790" cy="506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456567" y="2762542"/>
            <a:ext cx="3171428" cy="342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456567" y="3476852"/>
            <a:ext cx="2000000" cy="342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456567" y="4191162"/>
            <a:ext cx="1047619" cy="342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15" y="548640"/>
            <a:ext cx="10505440" cy="62503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92225" y="2493010"/>
            <a:ext cx="4493895" cy="585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71905" y="3284855"/>
            <a:ext cx="3605530" cy="384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92225" y="3860800"/>
            <a:ext cx="3023235" cy="433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43660" y="4436745"/>
            <a:ext cx="1955165" cy="472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75080" y="5085080"/>
            <a:ext cx="1296670" cy="464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39520" y="5676900"/>
            <a:ext cx="7213600" cy="461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84275" y="6266180"/>
            <a:ext cx="3789680" cy="487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980"/>
            <a:ext cx="10800000" cy="34450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555"/>
          <a:stretch>
            <a:fillRect/>
          </a:stretch>
        </p:blipFill>
        <p:spPr>
          <a:xfrm>
            <a:off x="7654290" y="3356610"/>
            <a:ext cx="4130040" cy="31184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217"/>
          <a:stretch>
            <a:fillRect/>
          </a:stretch>
        </p:blipFill>
        <p:spPr>
          <a:xfrm>
            <a:off x="1381760" y="4212590"/>
            <a:ext cx="6888570" cy="12515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343574" y="4365278"/>
            <a:ext cx="4952380" cy="324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36180" y="3271520"/>
            <a:ext cx="3931920" cy="3288030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1240790" y="4953000"/>
            <a:ext cx="5578475" cy="511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807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1051375"/>
            <a:ext cx="10800000" cy="19490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05474" y="1223346"/>
            <a:ext cx="6333333" cy="343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05474" y="1863461"/>
            <a:ext cx="4047619" cy="315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05474" y="2494022"/>
            <a:ext cx="7076190" cy="343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2851600"/>
            <a:ext cx="10800000" cy="26880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233719" y="3185226"/>
            <a:ext cx="4923809" cy="333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33719" y="3804819"/>
            <a:ext cx="4352380" cy="314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33719" y="4414880"/>
            <a:ext cx="4238095" cy="362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33675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60460" y="3573145"/>
            <a:ext cx="2160270" cy="308864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669"/>
          <a:stretch>
            <a:fillRect/>
          </a:stretch>
        </p:blipFill>
        <p:spPr>
          <a:xfrm>
            <a:off x="1271905" y="908685"/>
            <a:ext cx="7392125" cy="5760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34740" y="1121833"/>
            <a:ext cx="3966999" cy="306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34740" y="1734007"/>
            <a:ext cx="4930943" cy="287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34740" y="2327630"/>
            <a:ext cx="3123548" cy="306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34740" y="2976905"/>
            <a:ext cx="2706457" cy="268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09345" y="3484880"/>
            <a:ext cx="7792085" cy="480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34440" y="4164330"/>
            <a:ext cx="4267200" cy="451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234740" y="4776326"/>
            <a:ext cx="3429415" cy="306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234740" y="5407050"/>
            <a:ext cx="4995824" cy="268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170940" y="5909945"/>
            <a:ext cx="3209925" cy="542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96450" y="1734185"/>
            <a:ext cx="2138045" cy="30568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10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45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02530"/>
            <a:ext cx="10800000" cy="45715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00952" y="2754938"/>
            <a:ext cx="323809" cy="285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20000" y="4135919"/>
            <a:ext cx="295238" cy="285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990"/>
            <a:ext cx="949692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39232" y="3330579"/>
            <a:ext cx="4949455" cy="310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47606" y="3883941"/>
            <a:ext cx="3383384" cy="276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89480" y="4420535"/>
            <a:ext cx="1850811" cy="846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47606" y="5518876"/>
            <a:ext cx="2822278" cy="293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07770" y="6045835"/>
            <a:ext cx="4362450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56045" y="3284855"/>
            <a:ext cx="3451225" cy="28917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  <p:bldP spid="10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908500"/>
            <a:ext cx="10800000" cy="4857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33719" y="1079945"/>
            <a:ext cx="4580952" cy="333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643" t="41245" r="2448"/>
          <a:stretch>
            <a:fillRect/>
          </a:stretch>
        </p:blipFill>
        <p:spPr>
          <a:xfrm>
            <a:off x="7968615" y="1080135"/>
            <a:ext cx="3600360" cy="33845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74330" y="1196340"/>
            <a:ext cx="3451225" cy="2891790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1233170" y="1727835"/>
            <a:ext cx="5724525" cy="352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233719" y="2413408"/>
            <a:ext cx="1914285" cy="266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233719" y="3051565"/>
            <a:ext cx="1971428" cy="276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233719" y="3708772"/>
            <a:ext cx="2657142" cy="266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161415" y="4298950"/>
            <a:ext cx="5628005" cy="880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233719" y="5347027"/>
            <a:ext cx="3238095" cy="323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448" r="17550"/>
          <a:stretch>
            <a:fillRect/>
          </a:stretch>
        </p:blipFill>
        <p:spPr>
          <a:xfrm>
            <a:off x="720090" y="3718110"/>
            <a:ext cx="8904695" cy="17886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93800" y="3849370"/>
            <a:ext cx="8316595" cy="958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6552"/>
          <a:stretch>
            <a:fillRect/>
          </a:stretch>
        </p:blipFill>
        <p:spPr>
          <a:xfrm>
            <a:off x="720090" y="613410"/>
            <a:ext cx="10800080" cy="31047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450" t="64927"/>
          <a:stretch>
            <a:fillRect/>
          </a:stretch>
        </p:blipFill>
        <p:spPr>
          <a:xfrm>
            <a:off x="9624785" y="3140895"/>
            <a:ext cx="1895385" cy="17162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006" t="28505" r="6656" b="12302"/>
          <a:stretch>
            <a:fillRect/>
          </a:stretch>
        </p:blipFill>
        <p:spPr>
          <a:xfrm>
            <a:off x="8760460" y="4807585"/>
            <a:ext cx="3168560" cy="19441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8616315" y="5010150"/>
            <a:ext cx="3237865" cy="1741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48571" y="5010587"/>
            <a:ext cx="5933333" cy="333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0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1124400"/>
            <a:ext cx="10800000" cy="32841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61329" y="1191227"/>
            <a:ext cx="7161904" cy="315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61329" y="1754490"/>
            <a:ext cx="6342857" cy="324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61329" y="2327299"/>
            <a:ext cx="2361904" cy="3054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61329" y="2881014"/>
            <a:ext cx="6209523" cy="295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61329" y="3444277"/>
            <a:ext cx="2542857" cy="315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61329" y="3997992"/>
            <a:ext cx="6600000" cy="334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450" t="64927"/>
          <a:stretch>
            <a:fillRect/>
          </a:stretch>
        </p:blipFill>
        <p:spPr>
          <a:xfrm>
            <a:off x="9480005" y="4437565"/>
            <a:ext cx="1895385" cy="17162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9" grpId="0" bldLvl="0" animBg="1"/>
      <p:bldP spid="10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85" y="692785"/>
            <a:ext cx="9618980" cy="4947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041" t="17496" r="9024" b="27491"/>
          <a:stretch>
            <a:fillRect/>
          </a:stretch>
        </p:blipFill>
        <p:spPr>
          <a:xfrm>
            <a:off x="9696450" y="2493010"/>
            <a:ext cx="2392680" cy="21939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908500"/>
            <a:ext cx="989300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36919" y="2139045"/>
            <a:ext cx="5435045" cy="305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236980" y="2653665"/>
            <a:ext cx="2537460" cy="305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775075" y="2653665"/>
            <a:ext cx="2914650" cy="305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236919" y="3177590"/>
            <a:ext cx="1177738" cy="296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236919" y="3709954"/>
            <a:ext cx="5443769" cy="296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236919" y="4242318"/>
            <a:ext cx="4562646" cy="759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236919" y="5272136"/>
            <a:ext cx="1971621" cy="759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236919" y="6267045"/>
            <a:ext cx="3873451" cy="314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980255"/>
            <a:ext cx="10800000" cy="31291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33719" y="1104275"/>
            <a:ext cx="2980952" cy="324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33719" y="1657599"/>
            <a:ext cx="7495238" cy="333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41730" y="2131695"/>
            <a:ext cx="6689725" cy="471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33719" y="2821486"/>
            <a:ext cx="1600000" cy="276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33719" y="3346189"/>
            <a:ext cx="1904761" cy="333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041" t="17496" r="9024" b="27491"/>
          <a:stretch>
            <a:fillRect/>
          </a:stretch>
        </p:blipFill>
        <p:spPr>
          <a:xfrm>
            <a:off x="9264650" y="1052830"/>
            <a:ext cx="2562860" cy="23501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920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00952" y="1886586"/>
            <a:ext cx="323809" cy="285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00952" y="3944406"/>
            <a:ext cx="323809" cy="285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026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29523" y="1905774"/>
            <a:ext cx="266666" cy="285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96190" y="4649929"/>
            <a:ext cx="285714" cy="295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13225"/>
            <a:ext cx="10800000" cy="20741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91428" y="1540389"/>
            <a:ext cx="333333" cy="286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765875"/>
            <a:ext cx="10800000" cy="26523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339047" y="3614998"/>
            <a:ext cx="266666" cy="286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559"/>
          <a:stretch>
            <a:fillRect/>
          </a:stretch>
        </p:blipFill>
        <p:spPr>
          <a:xfrm>
            <a:off x="8904605" y="4004945"/>
            <a:ext cx="2477770" cy="27927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32662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91428" y="2408948"/>
            <a:ext cx="333333" cy="286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76" r="31555" b="3827"/>
          <a:stretch>
            <a:fillRect/>
          </a:stretch>
        </p:blipFill>
        <p:spPr>
          <a:xfrm>
            <a:off x="4512310" y="3645535"/>
            <a:ext cx="4392295" cy="3095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639"/>
          <a:stretch>
            <a:fillRect/>
          </a:stretch>
        </p:blipFill>
        <p:spPr>
          <a:xfrm>
            <a:off x="720090" y="541655"/>
            <a:ext cx="10800080" cy="27433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10476" y="2846662"/>
            <a:ext cx="285714" cy="295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114"/>
          <a:stretch>
            <a:fillRect/>
          </a:stretch>
        </p:blipFill>
        <p:spPr>
          <a:xfrm>
            <a:off x="6649085" y="2400935"/>
            <a:ext cx="2400300" cy="2476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361" b="2221"/>
          <a:stretch>
            <a:fillRect/>
          </a:stretch>
        </p:blipFill>
        <p:spPr>
          <a:xfrm>
            <a:off x="720090" y="4443730"/>
            <a:ext cx="10425430" cy="22974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980"/>
            <a:ext cx="10800000" cy="35225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697730" y="1442720"/>
            <a:ext cx="1210945" cy="584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20000" y="3758829"/>
            <a:ext cx="971428" cy="305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221" b="3192"/>
          <a:stretch>
            <a:fillRect/>
          </a:stretch>
        </p:blipFill>
        <p:spPr>
          <a:xfrm>
            <a:off x="4913630" y="3500755"/>
            <a:ext cx="3216910" cy="33121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13225"/>
            <a:ext cx="10800000" cy="14125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39047" y="1596306"/>
            <a:ext cx="552380" cy="276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13" t="24342" r="21555"/>
          <a:stretch>
            <a:fillRect/>
          </a:stretch>
        </p:blipFill>
        <p:spPr>
          <a:xfrm>
            <a:off x="5520055" y="3573145"/>
            <a:ext cx="3167925" cy="29356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048325"/>
            <a:ext cx="10800000" cy="20562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9653333" y="2976047"/>
            <a:ext cx="447619" cy="286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2024-05-17T13:24:34Z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2052-12.1.0.16250</vt:lpwstr>
  </property>
  <property fmtid="{D5CDD505-2E9C-101B-9397-08002B2CF9AE}" pid="3" name="ICV">
    <vt:lpwstr>0803F182AC044BA3913AF2E555CD301E</vt:lpwstr>
  </property>
</Properties>
</file>