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5" r:id="rId9"/>
    <p:sldId id="354" r:id="rId10"/>
    <p:sldId id="353" r:id="rId11"/>
    <p:sldId id="350" r:id="rId12"/>
    <p:sldId id="349" r:id="rId13"/>
    <p:sldId id="347" r:id="rId14"/>
    <p:sldId id="346" r:id="rId15"/>
    <p:sldId id="345" r:id="rId16"/>
    <p:sldId id="344" r:id="rId17"/>
    <p:sldId id="398" r:id="rId18"/>
    <p:sldId id="341" r:id="rId19"/>
    <p:sldId id="340" r:id="rId20"/>
    <p:sldId id="337" r:id="rId21"/>
    <p:sldId id="336" r:id="rId22"/>
    <p:sldId id="400" r:id="rId23"/>
    <p:sldId id="333" r:id="rId24"/>
    <p:sldId id="332" r:id="rId25"/>
    <p:sldId id="401" r:id="rId26"/>
    <p:sldId id="330" r:id="rId27"/>
    <p:sldId id="328" r:id="rId28"/>
    <p:sldId id="327" r:id="rId29"/>
    <p:sldId id="326" r:id="rId30"/>
    <p:sldId id="403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1.png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30.png"/><Relationship Id="rId4" Type="http://schemas.openxmlformats.org/officeDocument/2006/relationships/tags" Target="../tags/tag2.xml"/><Relationship Id="rId3" Type="http://schemas.openxmlformats.org/officeDocument/2006/relationships/image" Target="../media/image29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7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tags" Target="../tags/tag8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tags" Target="../tags/tag10.xml"/><Relationship Id="rId3" Type="http://schemas.openxmlformats.org/officeDocument/2006/relationships/image" Target="../media/image39.png"/><Relationship Id="rId2" Type="http://schemas.openxmlformats.org/officeDocument/2006/relationships/tags" Target="../tags/tag9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8670" y="3004820"/>
            <a:ext cx="55340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2705536"/>
            <a:ext cx="971428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3448480"/>
            <a:ext cx="580952" cy="28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20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2312545"/>
            <a:ext cx="1495238" cy="33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3575685" y="2996565"/>
            <a:ext cx="3190875" cy="373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3809" y="1248921"/>
            <a:ext cx="371427" cy="1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3206469"/>
            <a:ext cx="961904" cy="31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r="32885"/>
          <a:stretch>
            <a:fillRect/>
          </a:stretch>
        </p:blipFill>
        <p:spPr>
          <a:xfrm>
            <a:off x="7680325" y="1844675"/>
            <a:ext cx="3240315" cy="451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7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1642996"/>
            <a:ext cx="514285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3644230"/>
            <a:ext cx="971428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5"/>
          <a:stretch>
            <a:fillRect/>
          </a:stretch>
        </p:blipFill>
        <p:spPr>
          <a:xfrm>
            <a:off x="4295775" y="2124710"/>
            <a:ext cx="3551555" cy="451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1842134"/>
            <a:ext cx="3628571" cy="73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9033510" cy="338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3429000"/>
            <a:ext cx="3644900" cy="34429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3648075" y="116205"/>
            <a:ext cx="5797550" cy="46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199515" y="4869180"/>
            <a:ext cx="10272485" cy="178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260350"/>
            <a:ext cx="4785360" cy="45415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515" y="5013325"/>
            <a:ext cx="742632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5205" y="4869180"/>
            <a:ext cx="25546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0150" y="5650230"/>
            <a:ext cx="43592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9425" y="5670550"/>
            <a:ext cx="546544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860" y="6266180"/>
            <a:ext cx="483806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3135630"/>
            <a:ext cx="554418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4825" y="3164205"/>
            <a:ext cx="262699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698186"/>
            <a:ext cx="1904761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203388"/>
            <a:ext cx="3866666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215" y="4746625"/>
            <a:ext cx="34950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4890" y="4784725"/>
            <a:ext cx="200152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98945" y="4784725"/>
            <a:ext cx="152082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8265" y="5328285"/>
            <a:ext cx="273621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58095" y="5842913"/>
            <a:ext cx="3952380" cy="2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bldLvl="0" animBg="1"/>
      <p:bldP spid="9" grpId="0" bldLvl="0" animBg="1"/>
      <p:bldP spid="2" grpId="0" bldLvl="0" animBg="1"/>
      <p:bldP spid="13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693420"/>
            <a:ext cx="9577070" cy="29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7575" y="2493010"/>
            <a:ext cx="39751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8400415" y="3528695"/>
            <a:ext cx="3435985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45" y="3935095"/>
            <a:ext cx="9570085" cy="145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28345" y="3956685"/>
            <a:ext cx="201993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184515" y="3580130"/>
            <a:ext cx="3141980" cy="314198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728345" y="4489450"/>
            <a:ext cx="594296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728345" y="4927600"/>
            <a:ext cx="373316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1030"/>
            <a:ext cx="10029190" cy="362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435" y="3644900"/>
            <a:ext cx="3250565" cy="3192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3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42296"/>
            <a:ext cx="285714" cy="29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0"/>
          <a:stretch>
            <a:fillRect/>
          </a:stretch>
        </p:blipFill>
        <p:spPr>
          <a:xfrm>
            <a:off x="7406640" y="2493010"/>
            <a:ext cx="4123690" cy="402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1271905" y="764540"/>
            <a:ext cx="7320280" cy="414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719" y="1002765"/>
            <a:ext cx="1895238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525" y="2493010"/>
            <a:ext cx="4162425" cy="40881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233719" y="1613096"/>
            <a:ext cx="7209523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3805" y="2280920"/>
            <a:ext cx="161734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51150" y="2280920"/>
            <a:ext cx="148717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3719" y="2871904"/>
            <a:ext cx="3552380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3805" y="3427730"/>
            <a:ext cx="150749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15695" y="4104005"/>
            <a:ext cx="403098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10800000" cy="358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0305" y="986155"/>
            <a:ext cx="506158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130" y="1669415"/>
            <a:ext cx="439547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719" y="2725577"/>
            <a:ext cx="1523809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0130" y="3213100"/>
            <a:ext cx="347281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0"/>
          <a:stretch>
            <a:fillRect/>
          </a:stretch>
        </p:blipFill>
        <p:spPr>
          <a:xfrm>
            <a:off x="7406640" y="2493010"/>
            <a:ext cx="4123690" cy="402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9275"/>
            <a:ext cx="10049510" cy="382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0955" y="3673475"/>
            <a:ext cx="3216910" cy="30937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2" b="87661"/>
          <a:stretch>
            <a:fillRect/>
          </a:stretch>
        </p:blipFill>
        <p:spPr>
          <a:xfrm>
            <a:off x="1271905" y="4365625"/>
            <a:ext cx="6192520" cy="6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6" t="12339" r="29327"/>
          <a:stretch>
            <a:fillRect/>
          </a:stretch>
        </p:blipFill>
        <p:spPr>
          <a:xfrm>
            <a:off x="4151630" y="2447925"/>
            <a:ext cx="4160520" cy="374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2564765"/>
            <a:ext cx="3771900" cy="36271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07"/>
          <a:stretch>
            <a:fillRect/>
          </a:stretch>
        </p:blipFill>
        <p:spPr>
          <a:xfrm>
            <a:off x="1237615" y="1052830"/>
            <a:ext cx="10800080" cy="124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99429" y="1224450"/>
            <a:ext cx="5800000" cy="3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429" y="1835315"/>
            <a:ext cx="9180952" cy="33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93"/>
          <a:stretch>
            <a:fillRect/>
          </a:stretch>
        </p:blipFill>
        <p:spPr>
          <a:xfrm>
            <a:off x="1267460" y="625660"/>
            <a:ext cx="10800080" cy="285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9274" y="797759"/>
            <a:ext cx="6361904" cy="33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7460" y="1417955"/>
            <a:ext cx="969518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0305" y="2615565"/>
            <a:ext cx="901890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6" t="12339" r="29327"/>
          <a:stretch>
            <a:fillRect/>
          </a:stretch>
        </p:blipFill>
        <p:spPr>
          <a:xfrm>
            <a:off x="4561840" y="3551555"/>
            <a:ext cx="3552825" cy="319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61840" y="3637280"/>
            <a:ext cx="3255010" cy="313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388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070165"/>
            <a:ext cx="10800000" cy="274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290" y="1196975"/>
            <a:ext cx="3173730" cy="31807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10800000" cy="508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415" y="1142365"/>
            <a:ext cx="584581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052830"/>
            <a:ext cx="3596005" cy="360426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61329" y="1743347"/>
            <a:ext cx="3685714" cy="2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02360" y="2345690"/>
            <a:ext cx="335407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02360" y="3063240"/>
            <a:ext cx="610679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61329" y="4423711"/>
            <a:ext cx="5066666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61329" y="5024646"/>
            <a:ext cx="5057142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61329" y="5692353"/>
            <a:ext cx="9180952" cy="34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869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463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957" y="1805384"/>
            <a:ext cx="247619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8481" y="3742274"/>
            <a:ext cx="2752380" cy="34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624" y="4457874"/>
            <a:ext cx="819047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1044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962" y="2266563"/>
            <a:ext cx="6485967" cy="3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962" y="2884035"/>
            <a:ext cx="4394611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610" y="3376295"/>
            <a:ext cx="554736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3475" y="4092575"/>
            <a:ext cx="51657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9975" y="4747895"/>
            <a:ext cx="620458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962" y="5473731"/>
            <a:ext cx="4956606" cy="29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4962" y="6054339"/>
            <a:ext cx="4274842" cy="3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58364"/>
            <a:ext cx="285715" cy="29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87228"/>
            <a:ext cx="295238" cy="28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9047" y="3917892"/>
            <a:ext cx="266666" cy="28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200796"/>
            <a:ext cx="295238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3336227"/>
            <a:ext cx="333333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870538"/>
            <a:ext cx="266666" cy="28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/>
          <a:stretch>
            <a:fillRect/>
          </a:stretch>
        </p:blipFill>
        <p:spPr>
          <a:xfrm>
            <a:off x="4079875" y="1870710"/>
            <a:ext cx="2495640" cy="442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6"/>
          <a:stretch>
            <a:fillRect/>
          </a:stretch>
        </p:blipFill>
        <p:spPr>
          <a:xfrm>
            <a:off x="720090" y="613410"/>
            <a:ext cx="10800080" cy="295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091101"/>
            <a:ext cx="323809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0" r="38223"/>
          <a:stretch>
            <a:fillRect/>
          </a:stretch>
        </p:blipFill>
        <p:spPr>
          <a:xfrm>
            <a:off x="4295775" y="2564765"/>
            <a:ext cx="3143885" cy="364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80" r="11289"/>
          <a:stretch>
            <a:fillRect/>
          </a:stretch>
        </p:blipFill>
        <p:spPr>
          <a:xfrm>
            <a:off x="720090" y="6013000"/>
            <a:ext cx="9580880" cy="67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63788"/>
            <a:ext cx="295238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/>
          <a:stretch>
            <a:fillRect/>
          </a:stretch>
        </p:blipFill>
        <p:spPr>
          <a:xfrm>
            <a:off x="3215730" y="2132330"/>
            <a:ext cx="4128045" cy="442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93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112782"/>
            <a:ext cx="333333" cy="2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1271905" y="5373370"/>
            <a:ext cx="7320370" cy="147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3503930" y="3356610"/>
            <a:ext cx="6515100" cy="229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