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256" r:id="rId4"/>
  </p:sldIdLst>
  <p:sldSz cx="12192000" cy="6858000"/>
  <p:notesSz cx="6858000" cy="9144000"/>
  <p:custDataLst>
    <p:tags r:id="rId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3" name="yt_shape_1451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一组数据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的方差是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7497,isEnd"/>
              </a:rPr>
              <a:t>的方差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514" name="yt_shape_14514"/>
          <p:cNvSpPr txBox="1"/>
          <p:nvPr/>
        </p:nvSpPr>
        <p:spPr>
          <a:xfrm>
            <a:off x="540119" y="18594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已知一组数据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的方差是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那么另一组数据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85b1,isEnd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的方差是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515" name="yt_shape_14515"/>
              <p:cNvSpPr txBox="1"/>
              <p:nvPr/>
            </p:nvSpPr>
            <p:spPr>
              <a:xfrm>
                <a:off x="540119" y="2818870"/>
                <a:ext cx="11492915" cy="9086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【拓展】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个数的平均数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方差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e808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个数的平均数是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方差是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15" name="yt_shape_145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18870"/>
                <a:ext cx="11492915" cy="908647"/>
              </a:xfrm>
              <a:prstGeom prst="rect">
                <a:avLst/>
              </a:prstGeom>
              <a:blipFill>
                <a:blip r:embed="rId2"/>
                <a:stretch>
                  <a:fillRect l="-1645" t="-5369" b="-208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F0FD20F-8CFC-5BB4-5487-3CBF15F77B4C}"/>
              </a:ext>
            </a:extLst>
          </p:cNvPr>
          <p:cNvSpPr txBox="1"/>
          <p:nvPr/>
        </p:nvSpPr>
        <p:spPr>
          <a:xfrm>
            <a:off x="1059708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0D0AD8-DF70-CAB0-4821-EAA7C13622B3}"/>
              </a:ext>
            </a:extLst>
          </p:cNvPr>
          <p:cNvSpPr txBox="1"/>
          <p:nvPr/>
        </p:nvSpPr>
        <p:spPr>
          <a:xfrm>
            <a:off x="6920757" y="228811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EF719C-1E87-94F7-71A3-C8BBC185398B}"/>
              </a:ext>
            </a:extLst>
          </p:cNvPr>
          <p:cNvSpPr txBox="1"/>
          <p:nvPr/>
        </p:nvSpPr>
        <p:spPr>
          <a:xfrm>
            <a:off x="4305828" y="3247552"/>
            <a:ext cx="7896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AD5067-F803-67A8-86F5-018DDF65709F}"/>
              </a:ext>
            </a:extLst>
          </p:cNvPr>
          <p:cNvSpPr txBox="1"/>
          <p:nvPr/>
        </p:nvSpPr>
        <p:spPr>
          <a:xfrm>
            <a:off x="6439427" y="3247552"/>
            <a:ext cx="9420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208</Words>
  <Application>Microsoft Office PowerPoint</Application>
  <PresentationFormat>宽屏</PresentationFormat>
  <Paragraphs>13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7" baseType="lpstr">
      <vt:lpstr>,isEnd</vt:lpstr>
      <vt:lpstr>_⨹_1_985b1,isEnd</vt:lpstr>
      <vt:lpstr>_⨹_1_be808,isEnd</vt:lpstr>
      <vt:lpstr>_⨹_3_17497,isEnd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4</cp:revision>
  <dcterms:created xsi:type="dcterms:W3CDTF">2024-05-18T14:44:41Z</dcterms:created>
  <dcterms:modified xsi:type="dcterms:W3CDTF">2024-05-20T10:44:34Z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