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6" r:id="rId6"/>
    <p:sldId id="355" r:id="rId7"/>
    <p:sldId id="353" r:id="rId8"/>
    <p:sldId id="352" r:id="rId9"/>
    <p:sldId id="351" r:id="rId10"/>
    <p:sldId id="350" r:id="rId11"/>
    <p:sldId id="349" r:id="rId12"/>
    <p:sldId id="347" r:id="rId13"/>
    <p:sldId id="346" r:id="rId14"/>
    <p:sldId id="345" r:id="rId15"/>
    <p:sldId id="344" r:id="rId16"/>
    <p:sldId id="343" r:id="rId17"/>
    <p:sldId id="394" r:id="rId18"/>
    <p:sldId id="395" r:id="rId19"/>
    <p:sldId id="339" r:id="rId20"/>
    <p:sldId id="338" r:id="rId21"/>
    <p:sldId id="336" r:id="rId22"/>
    <p:sldId id="335" r:id="rId23"/>
    <p:sldId id="333" r:id="rId24"/>
    <p:sldId id="332" r:id="rId25"/>
    <p:sldId id="331" r:id="rId26"/>
    <p:sldId id="329" r:id="rId27"/>
    <p:sldId id="328" r:id="rId28"/>
    <p:sldId id="397" r:id="rId29"/>
    <p:sldId id="398" r:id="rId30"/>
    <p:sldId id="399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7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27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2920" y="3033395"/>
            <a:ext cx="61055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956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2857" y="1858423"/>
            <a:ext cx="857143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952" y="3298423"/>
            <a:ext cx="571428" cy="31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5"/>
          <a:stretch>
            <a:fillRect/>
          </a:stretch>
        </p:blipFill>
        <p:spPr>
          <a:xfrm>
            <a:off x="3769360" y="3284855"/>
            <a:ext cx="3288120" cy="3248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5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6190" y="1858887"/>
            <a:ext cx="409523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86666" y="3518225"/>
            <a:ext cx="247619" cy="2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1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62857" y="1746612"/>
            <a:ext cx="590476" cy="3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3" r="39551"/>
          <a:stretch>
            <a:fillRect/>
          </a:stretch>
        </p:blipFill>
        <p:spPr>
          <a:xfrm>
            <a:off x="4152265" y="2204720"/>
            <a:ext cx="2934970" cy="3248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3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62857" y="2467383"/>
            <a:ext cx="657142" cy="29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/>
          <a:stretch>
            <a:fillRect/>
          </a:stretch>
        </p:blipFill>
        <p:spPr>
          <a:xfrm>
            <a:off x="4440010" y="2853055"/>
            <a:ext cx="3983900" cy="3248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8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1904" y="1840515"/>
            <a:ext cx="247619" cy="29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90695" y="4300220"/>
            <a:ext cx="767715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2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9884" y="4014507"/>
            <a:ext cx="3587772" cy="33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9884" y="4601341"/>
            <a:ext cx="6021689" cy="33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9884" y="5170119"/>
            <a:ext cx="3551714" cy="343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8899" y="5793065"/>
            <a:ext cx="3975396" cy="87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110"/>
            <a:ext cx="10800000" cy="4154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7440" y="2355850"/>
            <a:ext cx="5454015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6567" y="3646935"/>
            <a:ext cx="2923809" cy="34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93950" y="4342765"/>
            <a:ext cx="139636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2038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49680" y="2254885"/>
            <a:ext cx="727075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28" b="13032"/>
          <a:stretch>
            <a:fillRect/>
          </a:stretch>
        </p:blipFill>
        <p:spPr>
          <a:xfrm>
            <a:off x="1199515" y="2751455"/>
            <a:ext cx="6336665" cy="3846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329" y="3161115"/>
            <a:ext cx="3114285" cy="25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7915" y="3721100"/>
            <a:ext cx="197040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1415" y="4674235"/>
            <a:ext cx="4934585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98550" y="5635625"/>
            <a:ext cx="4432935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7" grpId="0" bldLvl="0" animBg="1"/>
      <p:bldP spid="12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4285" y="2390775"/>
            <a:ext cx="451548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3107220"/>
            <a:ext cx="3914285" cy="305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3726815"/>
            <a:ext cx="2733333" cy="305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265" y="4323715"/>
            <a:ext cx="403796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8095" y="5299634"/>
            <a:ext cx="1733333" cy="33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8095" y="5928761"/>
            <a:ext cx="3238095" cy="29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10" grpId="0" bldLvl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0395"/>
            <a:ext cx="9673590" cy="414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45" b="49017"/>
          <a:stretch>
            <a:fillRect/>
          </a:stretch>
        </p:blipFill>
        <p:spPr>
          <a:xfrm>
            <a:off x="1343025" y="4763135"/>
            <a:ext cx="4177030" cy="1844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304925" y="4953635"/>
            <a:ext cx="246443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236345" y="5478145"/>
            <a:ext cx="379920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241425" y="6092825"/>
            <a:ext cx="274764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73"/>
          <a:stretch>
            <a:fillRect/>
          </a:stretch>
        </p:blipFill>
        <p:spPr>
          <a:xfrm>
            <a:off x="7464425" y="4149090"/>
            <a:ext cx="3476625" cy="254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392035" y="4191000"/>
            <a:ext cx="2860040" cy="2605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03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4339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851669"/>
            <a:ext cx="285715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0000" y="4884251"/>
            <a:ext cx="285715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969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15" y="880560"/>
            <a:ext cx="10800000" cy="631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819" y="1052865"/>
            <a:ext cx="8019047" cy="35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15" y="1512385"/>
            <a:ext cx="10800000" cy="3373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819" y="1779216"/>
            <a:ext cx="2685714" cy="89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7534" y="1779216"/>
            <a:ext cx="1904761" cy="89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819" y="2865600"/>
            <a:ext cx="6923809" cy="33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819" y="3399263"/>
            <a:ext cx="9390476" cy="3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819" y="3961515"/>
            <a:ext cx="6057142" cy="27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819" y="4466588"/>
            <a:ext cx="4495238" cy="3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41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4268" y="4016698"/>
            <a:ext cx="631372" cy="27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3951" y="4595369"/>
            <a:ext cx="400165" cy="26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15" y="751020"/>
            <a:ext cx="10800000" cy="5471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55395" y="898525"/>
            <a:ext cx="9816465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905" y="2334260"/>
            <a:ext cx="9799955" cy="133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819" y="3820411"/>
            <a:ext cx="2419047" cy="32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905" y="4293235"/>
            <a:ext cx="924750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6030" y="5269230"/>
            <a:ext cx="9796780" cy="10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39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/>
          <a:stretch>
            <a:fillRect/>
          </a:stretch>
        </p:blipFill>
        <p:spPr>
          <a:xfrm>
            <a:off x="4525010" y="4910455"/>
            <a:ext cx="3566160" cy="1865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764355"/>
            <a:ext cx="9252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932" y="878737"/>
            <a:ext cx="7017088" cy="30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932" y="1450652"/>
            <a:ext cx="2545734" cy="26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932" y="1949035"/>
            <a:ext cx="5270976" cy="29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932" y="2512780"/>
            <a:ext cx="2513096" cy="75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32188" y="2512780"/>
            <a:ext cx="1786909" cy="75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932" y="3583078"/>
            <a:ext cx="2088807" cy="26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0932" y="4081461"/>
            <a:ext cx="6813103" cy="80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0932" y="5151759"/>
            <a:ext cx="6250104" cy="29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10932" y="5682823"/>
            <a:ext cx="3018980" cy="29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10932" y="6213886"/>
            <a:ext cx="8143086" cy="28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/>
          <a:stretch>
            <a:fillRect/>
          </a:stretch>
        </p:blipFill>
        <p:spPr>
          <a:xfrm>
            <a:off x="8544560" y="2564765"/>
            <a:ext cx="3429000" cy="179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10172700" cy="426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965" y="4364990"/>
            <a:ext cx="6985000" cy="24549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10800000" cy="487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2492375"/>
            <a:ext cx="9627870" cy="338391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621480"/>
            <a:ext cx="10800000" cy="3230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56" r="40842"/>
          <a:stretch>
            <a:fillRect/>
          </a:stretch>
        </p:blipFill>
        <p:spPr>
          <a:xfrm>
            <a:off x="2999740" y="3644900"/>
            <a:ext cx="5760720" cy="309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69287"/>
          <a:stretch>
            <a:fillRect/>
          </a:stretch>
        </p:blipFill>
        <p:spPr>
          <a:xfrm>
            <a:off x="2999740" y="3789045"/>
            <a:ext cx="2593340" cy="29673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33679" r="33679"/>
          <a:stretch>
            <a:fillRect/>
          </a:stretch>
        </p:blipFill>
        <p:spPr>
          <a:xfrm>
            <a:off x="6096000" y="3845560"/>
            <a:ext cx="2703195" cy="29108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9515" y="764540"/>
            <a:ext cx="815975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1382395"/>
            <a:ext cx="941387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2101215"/>
            <a:ext cx="701738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615" y="2734310"/>
            <a:ext cx="701738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615" y="3324225"/>
            <a:ext cx="961453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7865"/>
            <a:ext cx="10800000" cy="3635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5" t="29556" r="8655"/>
          <a:stretch>
            <a:fillRect/>
          </a:stretch>
        </p:blipFill>
        <p:spPr>
          <a:xfrm>
            <a:off x="8976360" y="1051560"/>
            <a:ext cx="2918460" cy="309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66978"/>
          <a:stretch>
            <a:fillRect/>
          </a:stretch>
        </p:blipFill>
        <p:spPr>
          <a:xfrm>
            <a:off x="8976360" y="1113155"/>
            <a:ext cx="2851785" cy="3035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10640" y="878840"/>
            <a:ext cx="701738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905" y="1556385"/>
            <a:ext cx="751586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2265045"/>
            <a:ext cx="701738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3480" y="2861945"/>
            <a:ext cx="711581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715" y="3509010"/>
            <a:ext cx="701738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6650" y="4126865"/>
            <a:ext cx="708025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16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894721"/>
            <a:ext cx="266666" cy="2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9047" y="3669026"/>
            <a:ext cx="266666" cy="28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>
            <a:fillRect/>
          </a:stretch>
        </p:blipFill>
        <p:spPr>
          <a:xfrm>
            <a:off x="4584065" y="4293235"/>
            <a:ext cx="3053080" cy="252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248556"/>
            <a:ext cx="333333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80"/>
          <a:stretch>
            <a:fillRect/>
          </a:stretch>
        </p:blipFill>
        <p:spPr>
          <a:xfrm>
            <a:off x="3432265" y="3068955"/>
            <a:ext cx="6071780" cy="2956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403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257938"/>
            <a:ext cx="285714" cy="29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86" b="3537"/>
          <a:stretch>
            <a:fillRect/>
          </a:stretch>
        </p:blipFill>
        <p:spPr>
          <a:xfrm>
            <a:off x="4079875" y="3554730"/>
            <a:ext cx="3383915" cy="318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813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468754"/>
            <a:ext cx="266666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95" r="32219"/>
          <a:stretch>
            <a:fillRect/>
          </a:stretch>
        </p:blipFill>
        <p:spPr>
          <a:xfrm>
            <a:off x="4079875" y="2924810"/>
            <a:ext cx="3292475" cy="370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783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2377233"/>
            <a:ext cx="285715" cy="29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/>
          <a:stretch>
            <a:fillRect/>
          </a:stretch>
        </p:blipFill>
        <p:spPr>
          <a:xfrm>
            <a:off x="4008210" y="2997835"/>
            <a:ext cx="3263810" cy="370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5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603424"/>
            <a:ext cx="333333" cy="28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6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887277"/>
            <a:ext cx="285714" cy="29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2024-05-17T13:40:29Z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