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3" name="yt_shape_14173"/>
          <p:cNvSpPr txBox="1"/>
          <p:nvPr/>
        </p:nvSpPr>
        <p:spPr>
          <a:xfrm>
            <a:off x="540000" y="900000"/>
            <a:ext cx="93038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74" name="yt_shape_14174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d2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75" name="yt_shape_14175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4e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76" name="yt_shape_14176"/>
          <p:cNvSpPr txBox="1"/>
          <p:nvPr/>
        </p:nvSpPr>
        <p:spPr>
          <a:xfrm>
            <a:off x="540119" y="32981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e99b,isEnd"/>
              </a:rPr>
              <a:t>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58464F-048F-62C1-5511-1341D2B7538A}"/>
              </a:ext>
            </a:extLst>
          </p:cNvPr>
          <p:cNvSpPr txBox="1"/>
          <p:nvPr/>
        </p:nvSpPr>
        <p:spPr>
          <a:xfrm>
            <a:off x="8901839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F84FAE-A3D8-6584-7628-24596689082C}"/>
              </a:ext>
            </a:extLst>
          </p:cNvPr>
          <p:cNvSpPr txBox="1"/>
          <p:nvPr/>
        </p:nvSpPr>
        <p:spPr>
          <a:xfrm>
            <a:off x="2736108" y="180798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9F0E3D-2785-81EE-AC3B-4FCCDBFC4FB7}"/>
              </a:ext>
            </a:extLst>
          </p:cNvPr>
          <p:cNvSpPr txBox="1"/>
          <p:nvPr/>
        </p:nvSpPr>
        <p:spPr>
          <a:xfrm>
            <a:off x="2972646" y="276742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04C8CC-4ED9-E2D6-59DF-9CED678FBEA9}"/>
              </a:ext>
            </a:extLst>
          </p:cNvPr>
          <p:cNvSpPr txBox="1"/>
          <p:nvPr/>
        </p:nvSpPr>
        <p:spPr>
          <a:xfrm>
            <a:off x="1059708" y="37268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248</Words>
  <Application>Microsoft Office PowerPoint</Application>
  <PresentationFormat>宽屏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,isEnd</vt:lpstr>
      <vt:lpstr>_⨹_1_28d22,isEnd</vt:lpstr>
      <vt:lpstr>_⨹_1_614ea,isEnd</vt:lpstr>
      <vt:lpstr>_⨹_4_9e99b,isEnd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4</cp:revision>
  <dcterms:created xsi:type="dcterms:W3CDTF">2024-05-18T14:44:41Z</dcterms:created>
  <dcterms:modified xsi:type="dcterms:W3CDTF">2024-05-20T10:48:36Z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