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p15="http://schemas.microsoft.com/office/powerpoint/2012/main"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256" r:id="rId4"/>
  </p:sldIdLst>
  <p:sldSz cx="12192000" cy="6858000"/>
  <p:notesSz cx="6858000" cy="9144000"/>
  <p:custDataLst>
    <p:tags r:id="rId5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5" d="100"/>
          <a:sy n="75" d="100"/>
        </p:scale>
        <p:origin x="64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2024/5/18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mc="http://schemas.openxmlformats.org/markup-compatibility/2006" xmlns:a14="http://schemas.microsoft.com/office/drawing/2010/main" xmlns:a16="http://schemas.microsoft.com/office/drawing/2014/main"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751" name="yt_shape_10751"/>
              <p:cNvSpPr txBox="1"/>
              <p:nvPr/>
            </p:nvSpPr>
            <p:spPr>
              <a:xfrm>
                <a:off x="540119" y="900000"/>
                <a:ext cx="8972777" cy="403475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要点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算术平方根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0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荆州市中考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｜＋（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xmlns:a="http://schemas.openxmlformats.org/drawingml/2006/main"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solidFill>
                      <a:srgbClr val="000000"/>
                    </a:solidFill>
                    <a:latin typeface="Times New Roman"/>
                  </a:rPr>
                  <a:t>          </a:t>
                </a:r>
                <a:r>
                  <a:rPr sz="1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solidFill>
                      <a:srgbClr val="000000"/>
                    </a:solid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xmlns:a="http://schemas.openxmlformats.org/drawingml/2006/main"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xmlns:a="http://schemas.openxmlformats.org/drawingml/2006/main"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互为相反数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2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solidFill>
                      <a:srgbClr val="000000"/>
                    </a:solidFill>
                    <a:latin typeface="Times New Roman"/>
                  </a:rPr>
                  <a:t>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solidFill>
                      <a:srgbClr val="000000"/>
                    </a:solid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【拓展】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xmlns:a="http://schemas.openxmlformats.org/drawingml/2006/main"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  <m:r>
                          <a:rPr xmlns:a="http://schemas.openxmlformats.org/drawingml/2006/main"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的算术平方根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的算术平方根为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0751" name="yt_shape_107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8972777" cy="4034759"/>
              </a:xfrm>
              <a:prstGeom prst="rect">
                <a:avLst/>
              </a:prstGeom>
              <a:blipFill>
                <a:blip r:embed="rId2"/>
                <a:stretch>
                  <a:fillRect l="-2106" t="-1360" r="-1087" b="-36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D985346-5713-E601-0BA5-026ED95DC9BD}"/>
              </a:ext>
            </a:extLst>
          </p:cNvPr>
          <p:cNvSpPr txBox="1"/>
          <p:nvPr/>
        </p:nvSpPr>
        <p:spPr>
          <a:xfrm>
            <a:off x="8542039" y="1333953"/>
            <a:ext cx="637286" cy="62498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EEA8260-2131-4D7D-BE27-2770C2995DAF}"/>
              </a:ext>
            </a:extLst>
          </p:cNvPr>
          <p:cNvSpPr txBox="1"/>
          <p:nvPr/>
        </p:nvSpPr>
        <p:spPr>
          <a:xfrm>
            <a:off x="8726508" y="1865321"/>
            <a:ext cx="637285" cy="66943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45D8B1A-0B80-3165-7843-8CA39D23902C}"/>
              </a:ext>
            </a:extLst>
          </p:cNvPr>
          <p:cNvSpPr txBox="1"/>
          <p:nvPr/>
        </p:nvSpPr>
        <p:spPr>
          <a:xfrm>
            <a:off x="450108" y="2961394"/>
            <a:ext cx="3993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FEEA995-ACFC-9F8A-C546-29750D46123F}"/>
              </a:ext>
            </a:extLst>
          </p:cNvPr>
          <p:cNvSpPr txBox="1"/>
          <p:nvPr/>
        </p:nvSpPr>
        <p:spPr>
          <a:xfrm>
            <a:off x="450108" y="3436882"/>
            <a:ext cx="2469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9149C1D-2433-0CE7-942E-9B99D30523FC}"/>
              </a:ext>
            </a:extLst>
          </p:cNvPr>
          <p:cNvSpPr txBox="1"/>
          <p:nvPr/>
        </p:nvSpPr>
        <p:spPr>
          <a:xfrm>
            <a:off x="450108" y="3912370"/>
            <a:ext cx="1764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183A6DB-FD58-60C4-F63B-276E569CF6ED}"/>
                  </a:ext>
                </a:extLst>
              </p:cNvPr>
              <p:cNvSpPr txBox="1"/>
              <p:nvPr/>
            </p:nvSpPr>
            <p:spPr>
              <a:xfrm>
                <a:off x="450108" y="4387858"/>
                <a:ext cx="4225163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的算术平方根为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>
          <p:sp>
            <p:nvSpPr>
              <p:cNvPr id="7" name="文本框 6" descr="{'rangeId': 1}">
                <a:extLst>
                  <a:ext uri="{FF2B5EF4-FFF2-40B4-BE49-F238E27FC236}">
                    <a16:creationId xmlns:a16="http://schemas.microsoft.com/office/drawing/2014/main" id="{C183A6DB-FD58-60C4-F63B-276E569CF6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387858"/>
                <a:ext cx="4225163" cy="554686"/>
              </a:xfrm>
              <a:prstGeom prst="rect">
                <a:avLst/>
              </a:prstGeom>
              <a:blipFill>
                <a:blip r:embed="rId3"/>
                <a:stretch>
                  <a:fillRect l="-2309" r="-2309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2.xml><?xml version="1.0" encoding="utf-8"?>
<p:sld xmlns:a16="http://schemas.microsoft.com/office/drawing/2014/main" xmlns:ahyp="http://schemas.microsoft.com/office/drawing/2018/hyperlinkcolor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280</Words>
  <Application>Microsoft Office PowerPoint</Application>
  <PresentationFormat>宽屏</PresentationFormat>
  <Paragraphs>20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3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a06705</cp:lastModifiedBy>
  <cp:revision>6</cp:revision>
  <dcterms:created xsi:type="dcterms:W3CDTF">2024-05-18T14:44:41Z</dcterms:created>
  <dcterms:modified xsi:type="dcterms:W3CDTF">2024-05-18T15:03:53Z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